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Hanken Grotesk"/>
      <p:regular r:id="rId35"/>
      <p:bold r:id="rId36"/>
      <p:italic r:id="rId37"/>
      <p:boldItalic r:id="rId38"/>
    </p:embeddedFont>
    <p:embeddedFont>
      <p:font typeface="Raleway ExtraBold"/>
      <p:bold r:id="rId39"/>
      <p:boldItalic r:id="rId40"/>
    </p:embeddedFont>
    <p:embeddedFont>
      <p:font typeface="Anaheim"/>
      <p:regular r:id="rId41"/>
      <p:bold r:id="rId42"/>
    </p:embeddedFont>
    <p:embeddedFont>
      <p:font typeface="Raleway Black"/>
      <p:bold r:id="rId43"/>
      <p:boldItalic r:id="rId44"/>
    </p:embeddedFont>
    <p:embeddedFont>
      <p:font typeface="Raleway Medium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9" roundtripDataSignature="AMtx7mikCUSfwR5pMpbHyZcfXLkT3iqo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1607920-986A-4D4A-A12F-5BAB96FE60CE}">
  <a:tblStyle styleId="{21607920-986A-4D4A-A12F-5BAB96FE60C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ExtraBold-boldItalic.fntdata"/><Relationship Id="rId42" Type="http://schemas.openxmlformats.org/officeDocument/2006/relationships/font" Target="fonts/Anaheim-bold.fntdata"/><Relationship Id="rId41" Type="http://schemas.openxmlformats.org/officeDocument/2006/relationships/font" Target="fonts/Anaheim-regular.fntdata"/><Relationship Id="rId44" Type="http://schemas.openxmlformats.org/officeDocument/2006/relationships/font" Target="fonts/RalewayBlack-boldItalic.fntdata"/><Relationship Id="rId43" Type="http://schemas.openxmlformats.org/officeDocument/2006/relationships/font" Target="fonts/RalewayBlack-bold.fntdata"/><Relationship Id="rId46" Type="http://schemas.openxmlformats.org/officeDocument/2006/relationships/font" Target="fonts/RalewayMedium-bold.fntdata"/><Relationship Id="rId45" Type="http://schemas.openxmlformats.org/officeDocument/2006/relationships/font" Target="fonts/Raleway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RalewayMedium-boldItalic.fntdata"/><Relationship Id="rId47" Type="http://schemas.openxmlformats.org/officeDocument/2006/relationships/font" Target="fonts/RalewayMedium-italic.fntdata"/><Relationship Id="rId49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regular.fntdata"/><Relationship Id="rId30" Type="http://schemas.openxmlformats.org/officeDocument/2006/relationships/slide" Target="slides/slide24.xml"/><Relationship Id="rId33" Type="http://schemas.openxmlformats.org/officeDocument/2006/relationships/font" Target="fonts/Raleway-italic.fntdata"/><Relationship Id="rId32" Type="http://schemas.openxmlformats.org/officeDocument/2006/relationships/font" Target="fonts/Raleway-bold.fntdata"/><Relationship Id="rId35" Type="http://schemas.openxmlformats.org/officeDocument/2006/relationships/font" Target="fonts/HankenGrotesk-regular.fntdata"/><Relationship Id="rId34" Type="http://schemas.openxmlformats.org/officeDocument/2006/relationships/font" Target="fonts/Raleway-boldItalic.fntdata"/><Relationship Id="rId37" Type="http://schemas.openxmlformats.org/officeDocument/2006/relationships/font" Target="fonts/HankenGrotesk-italic.fntdata"/><Relationship Id="rId36" Type="http://schemas.openxmlformats.org/officeDocument/2006/relationships/font" Target="fonts/HankenGrotesk-bold.fntdata"/><Relationship Id="rId39" Type="http://schemas.openxmlformats.org/officeDocument/2006/relationships/font" Target="fonts/RalewayExtraBold-bold.fntdata"/><Relationship Id="rId38" Type="http://schemas.openxmlformats.org/officeDocument/2006/relationships/font" Target="fonts/HankenGrotesk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4" name="Google Shape;65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3aff9588e2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5" name="Google Shape;795;g3aff9588e2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3a6e679384c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3" name="Google Shape;803;g3a6e679384c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3aff4877ce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1" name="Google Shape;811;g3aff4877ce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3aff4877ce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2" name="Google Shape;832;g3aff4877ce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3aff4877ce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3aff4877ce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2" name="Google Shape;88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3" name="Google Shape;90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3b043e126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4" name="Google Shape;924;g3b043e126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3b043e1265b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6" name="Google Shape;936;g3b043e1265b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3b043e1265b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5" name="Google Shape;945;g3b043e1265b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4" name="Google Shape;6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3aff4877ce6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3aff4877ce6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7" name="Google Shape;97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8" name="Google Shape;998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4" name="Google Shape;100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5" name="Google Shape;101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9" name="Google Shape;70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3af6915c03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0" name="Google Shape;730;g3af6915c03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af6915c03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1" name="Google Shape;741;g3af6915c03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0" name="Google Shape;75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1" name="Google Shape;77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3b043e1265b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9" name="Google Shape;779;g3b043e1265b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3b043e1265b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7" name="Google Shape;787;g3b043e1265b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4"/>
          <p:cNvSpPr txBox="1"/>
          <p:nvPr>
            <p:ph type="ctrTitle"/>
          </p:nvPr>
        </p:nvSpPr>
        <p:spPr>
          <a:xfrm>
            <a:off x="1115975" y="1999150"/>
            <a:ext cx="4384800" cy="169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4"/>
          <p:cNvSpPr txBox="1"/>
          <p:nvPr>
            <p:ph idx="1" type="subTitle"/>
          </p:nvPr>
        </p:nvSpPr>
        <p:spPr>
          <a:xfrm>
            <a:off x="1115975" y="3719650"/>
            <a:ext cx="43848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4"/>
          <p:cNvGrpSpPr/>
          <p:nvPr/>
        </p:nvGrpSpPr>
        <p:grpSpPr>
          <a:xfrm>
            <a:off x="7612300" y="-540750"/>
            <a:ext cx="1111343" cy="1111343"/>
            <a:chOff x="8307725" y="278700"/>
            <a:chExt cx="1111343" cy="1111343"/>
          </a:xfrm>
        </p:grpSpPr>
        <p:sp>
          <p:nvSpPr>
            <p:cNvPr id="12" name="Google Shape;12;p24"/>
            <p:cNvSpPr/>
            <p:nvPr/>
          </p:nvSpPr>
          <p:spPr>
            <a:xfrm>
              <a:off x="8307725" y="278700"/>
              <a:ext cx="1111343" cy="1111343"/>
            </a:xfrm>
            <a:custGeom>
              <a:rect b="b" l="l" r="r" t="t"/>
              <a:pathLst>
                <a:path extrusionOk="0" fill="none" h="17396" w="17396">
                  <a:moveTo>
                    <a:pt x="8698" y="1"/>
                  </a:moveTo>
                  <a:cubicBezTo>
                    <a:pt x="13503" y="1"/>
                    <a:pt x="17395" y="3893"/>
                    <a:pt x="17395" y="8698"/>
                  </a:cubicBezTo>
                  <a:cubicBezTo>
                    <a:pt x="17395" y="13496"/>
                    <a:pt x="13503" y="17396"/>
                    <a:pt x="8698" y="17396"/>
                  </a:cubicBezTo>
                  <a:cubicBezTo>
                    <a:pt x="3900" y="17396"/>
                    <a:pt x="1" y="13496"/>
                    <a:pt x="1" y="8698"/>
                  </a:cubicBezTo>
                  <a:cubicBezTo>
                    <a:pt x="1" y="3893"/>
                    <a:pt x="3900" y="1"/>
                    <a:pt x="869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4"/>
            <p:cNvSpPr/>
            <p:nvPr/>
          </p:nvSpPr>
          <p:spPr>
            <a:xfrm>
              <a:off x="8481362" y="452337"/>
              <a:ext cx="764065" cy="762212"/>
            </a:xfrm>
            <a:custGeom>
              <a:rect b="b" l="l" r="r" t="t"/>
              <a:pathLst>
                <a:path extrusionOk="0" fill="none" h="11931" w="11960">
                  <a:moveTo>
                    <a:pt x="5980" y="1"/>
                  </a:moveTo>
                  <a:cubicBezTo>
                    <a:pt x="9271" y="1"/>
                    <a:pt x="11960" y="2653"/>
                    <a:pt x="11960" y="5980"/>
                  </a:cubicBezTo>
                  <a:cubicBezTo>
                    <a:pt x="11960" y="9271"/>
                    <a:pt x="9271" y="11931"/>
                    <a:pt x="5980" y="11931"/>
                  </a:cubicBezTo>
                  <a:cubicBezTo>
                    <a:pt x="2690" y="11931"/>
                    <a:pt x="1" y="9271"/>
                    <a:pt x="1" y="5980"/>
                  </a:cubicBezTo>
                  <a:cubicBezTo>
                    <a:pt x="1" y="2653"/>
                    <a:pt x="2690" y="1"/>
                    <a:pt x="598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" name="Google Shape;14;p24"/>
          <p:cNvGrpSpPr/>
          <p:nvPr/>
        </p:nvGrpSpPr>
        <p:grpSpPr>
          <a:xfrm>
            <a:off x="8208698" y="2109318"/>
            <a:ext cx="1160061" cy="247279"/>
            <a:chOff x="8208698" y="2109318"/>
            <a:chExt cx="1160061" cy="247279"/>
          </a:xfrm>
        </p:grpSpPr>
        <p:sp>
          <p:nvSpPr>
            <p:cNvPr id="15" name="Google Shape;15;p24"/>
            <p:cNvSpPr/>
            <p:nvPr/>
          </p:nvSpPr>
          <p:spPr>
            <a:xfrm rot="5400000">
              <a:off x="8424637" y="189337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4"/>
            <p:cNvSpPr/>
            <p:nvPr/>
          </p:nvSpPr>
          <p:spPr>
            <a:xfrm rot="-5400000">
              <a:off x="8917458" y="1905296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" name="Google Shape;17;p24"/>
          <p:cNvGrpSpPr/>
          <p:nvPr/>
        </p:nvGrpSpPr>
        <p:grpSpPr>
          <a:xfrm flipH="1" rot="5400000">
            <a:off x="6933401" y="2759016"/>
            <a:ext cx="2550619" cy="3872400"/>
            <a:chOff x="1857762" y="2762827"/>
            <a:chExt cx="2550619" cy="3872400"/>
          </a:xfrm>
        </p:grpSpPr>
        <p:cxnSp>
          <p:nvCxnSpPr>
            <p:cNvPr id="18" name="Google Shape;18;p24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" name="Google Shape;19;p24"/>
            <p:cNvCxnSpPr/>
            <p:nvPr/>
          </p:nvCxnSpPr>
          <p:spPr>
            <a:xfrm rot="-5400000">
              <a:off x="3788541" y="4241677"/>
              <a:ext cx="464100" cy="4506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0" name="Google Shape;20;p24"/>
            <p:cNvSpPr/>
            <p:nvPr/>
          </p:nvSpPr>
          <p:spPr>
            <a:xfrm>
              <a:off x="4214956" y="4073905"/>
              <a:ext cx="193425" cy="191350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" name="Google Shape;21;p24"/>
          <p:cNvGrpSpPr/>
          <p:nvPr/>
        </p:nvGrpSpPr>
        <p:grpSpPr>
          <a:xfrm rot="-5400000">
            <a:off x="8388339" y="1273396"/>
            <a:ext cx="493321" cy="357312"/>
            <a:chOff x="1722354" y="229144"/>
            <a:chExt cx="1748743" cy="1266614"/>
          </a:xfrm>
        </p:grpSpPr>
        <p:sp>
          <p:nvSpPr>
            <p:cNvPr id="22" name="Google Shape;22;p24"/>
            <p:cNvSpPr/>
            <p:nvPr/>
          </p:nvSpPr>
          <p:spPr>
            <a:xfrm rot="10800000">
              <a:off x="2239107" y="792406"/>
              <a:ext cx="1231990" cy="703352"/>
            </a:xfrm>
            <a:custGeom>
              <a:rect b="b" l="l" r="r" t="t"/>
              <a:pathLst>
                <a:path extrusionOk="0" fill="none" h="2777" w="4864">
                  <a:moveTo>
                    <a:pt x="4863" y="2776"/>
                  </a:moveTo>
                  <a:lnTo>
                    <a:pt x="2051" y="0"/>
                  </a:ln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4"/>
            <p:cNvSpPr/>
            <p:nvPr/>
          </p:nvSpPr>
          <p:spPr>
            <a:xfrm rot="10800000">
              <a:off x="1722354" y="229144"/>
              <a:ext cx="627506" cy="620727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3"/>
          <p:cNvSpPr txBox="1"/>
          <p:nvPr>
            <p:ph type="title"/>
          </p:nvPr>
        </p:nvSpPr>
        <p:spPr>
          <a:xfrm>
            <a:off x="1782650" y="711700"/>
            <a:ext cx="2893200" cy="90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8" name="Google Shape;278;p33"/>
          <p:cNvSpPr txBox="1"/>
          <p:nvPr>
            <p:ph idx="1" type="subTitle"/>
          </p:nvPr>
        </p:nvSpPr>
        <p:spPr>
          <a:xfrm>
            <a:off x="1782650" y="1616297"/>
            <a:ext cx="2893200" cy="28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79" name="Google Shape;279;p33"/>
          <p:cNvSpPr/>
          <p:nvPr>
            <p:ph idx="2" type="pic"/>
          </p:nvPr>
        </p:nvSpPr>
        <p:spPr>
          <a:xfrm>
            <a:off x="4752038" y="824113"/>
            <a:ext cx="2787000" cy="35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80" name="Google Shape;280;p33"/>
          <p:cNvGrpSpPr/>
          <p:nvPr/>
        </p:nvGrpSpPr>
        <p:grpSpPr>
          <a:xfrm>
            <a:off x="260189" y="195827"/>
            <a:ext cx="7049955" cy="4729917"/>
            <a:chOff x="260189" y="195827"/>
            <a:chExt cx="7049955" cy="4729917"/>
          </a:xfrm>
        </p:grpSpPr>
        <p:grpSp>
          <p:nvGrpSpPr>
            <p:cNvPr id="281" name="Google Shape;281;p33"/>
            <p:cNvGrpSpPr/>
            <p:nvPr/>
          </p:nvGrpSpPr>
          <p:grpSpPr>
            <a:xfrm rot="-5400000">
              <a:off x="6786639" y="4402239"/>
              <a:ext cx="177741" cy="869269"/>
              <a:chOff x="8535452" y="1548052"/>
              <a:chExt cx="177741" cy="869269"/>
            </a:xfrm>
          </p:grpSpPr>
          <p:sp>
            <p:nvSpPr>
              <p:cNvPr id="282" name="Google Shape;282;p33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33"/>
              <p:cNvSpPr/>
              <p:nvPr/>
            </p:nvSpPr>
            <p:spPr>
              <a:xfrm rot="10800000">
                <a:off x="8535452" y="194232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4" name="Google Shape;284;p33"/>
            <p:cNvGrpSpPr/>
            <p:nvPr/>
          </p:nvGrpSpPr>
          <p:grpSpPr>
            <a:xfrm rot="10800000">
              <a:off x="260189" y="195827"/>
              <a:ext cx="177741" cy="687344"/>
              <a:chOff x="8535452" y="1335702"/>
              <a:chExt cx="177741" cy="687344"/>
            </a:xfrm>
          </p:grpSpPr>
          <p:sp>
            <p:nvSpPr>
              <p:cNvPr id="285" name="Google Shape;285;p33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33"/>
              <p:cNvSpPr/>
              <p:nvPr/>
            </p:nvSpPr>
            <p:spPr>
              <a:xfrm rot="10800000">
                <a:off x="8535452" y="13357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87" name="Google Shape;287;p33"/>
          <p:cNvGrpSpPr/>
          <p:nvPr/>
        </p:nvGrpSpPr>
        <p:grpSpPr>
          <a:xfrm>
            <a:off x="-867949" y="-315450"/>
            <a:ext cx="10098949" cy="5241212"/>
            <a:chOff x="-867949" y="-315450"/>
            <a:chExt cx="10098949" cy="5241212"/>
          </a:xfrm>
        </p:grpSpPr>
        <p:sp>
          <p:nvSpPr>
            <p:cNvPr id="288" name="Google Shape;288;p33"/>
            <p:cNvSpPr/>
            <p:nvPr/>
          </p:nvSpPr>
          <p:spPr>
            <a:xfrm>
              <a:off x="6756300" y="4613375"/>
              <a:ext cx="2474700" cy="312375"/>
            </a:xfrm>
            <a:custGeom>
              <a:rect b="b" l="l" r="r" t="t"/>
              <a:pathLst>
                <a:path extrusionOk="0" h="12495" w="98988">
                  <a:moveTo>
                    <a:pt x="0" y="0"/>
                  </a:moveTo>
                  <a:lnTo>
                    <a:pt x="37363" y="0"/>
                  </a:lnTo>
                  <a:lnTo>
                    <a:pt x="49858" y="12495"/>
                  </a:lnTo>
                  <a:lnTo>
                    <a:pt x="98988" y="12495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289" name="Google Shape;289;p33"/>
            <p:cNvGrpSpPr/>
            <p:nvPr/>
          </p:nvGrpSpPr>
          <p:grpSpPr>
            <a:xfrm flipH="1" rot="-5400000">
              <a:off x="8430782" y="4500446"/>
              <a:ext cx="493321" cy="357312"/>
              <a:chOff x="1722354" y="229144"/>
              <a:chExt cx="1748743" cy="1266614"/>
            </a:xfrm>
          </p:grpSpPr>
          <p:sp>
            <p:nvSpPr>
              <p:cNvPr id="290" name="Google Shape;290;p33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33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92" name="Google Shape;292;p33"/>
            <p:cNvSpPr/>
            <p:nvPr/>
          </p:nvSpPr>
          <p:spPr>
            <a:xfrm>
              <a:off x="-174975" y="-315450"/>
              <a:ext cx="1914059" cy="4400511"/>
            </a:xfrm>
            <a:custGeom>
              <a:rect b="b" l="l" r="r" t="t"/>
              <a:pathLst>
                <a:path extrusionOk="0" h="126889" w="55192">
                  <a:moveTo>
                    <a:pt x="0" y="126889"/>
                  </a:moveTo>
                  <a:lnTo>
                    <a:pt x="24140" y="102749"/>
                  </a:lnTo>
                  <a:lnTo>
                    <a:pt x="24140" y="42943"/>
                  </a:lnTo>
                  <a:lnTo>
                    <a:pt x="55192" y="25015"/>
                  </a:lnTo>
                  <a:lnTo>
                    <a:pt x="55192" y="0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293" name="Google Shape;293;p33"/>
            <p:cNvGrpSpPr/>
            <p:nvPr/>
          </p:nvGrpSpPr>
          <p:grpSpPr>
            <a:xfrm rot="10800000">
              <a:off x="662657" y="2962921"/>
              <a:ext cx="493321" cy="357312"/>
              <a:chOff x="1722354" y="229144"/>
              <a:chExt cx="1748743" cy="1266614"/>
            </a:xfrm>
          </p:grpSpPr>
          <p:sp>
            <p:nvSpPr>
              <p:cNvPr id="294" name="Google Shape;294;p33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33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6" name="Google Shape;296;p33"/>
            <p:cNvGrpSpPr/>
            <p:nvPr/>
          </p:nvGrpSpPr>
          <p:grpSpPr>
            <a:xfrm>
              <a:off x="-867949" y="1748040"/>
              <a:ext cx="1530153" cy="273510"/>
              <a:chOff x="-6675" y="2881558"/>
              <a:chExt cx="9140700" cy="2059567"/>
            </a:xfrm>
          </p:grpSpPr>
          <p:cxnSp>
            <p:nvCxnSpPr>
              <p:cNvPr id="297" name="Google Shape;297;p33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98" name="Google Shape;298;p33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99" name="Google Shape;299;p33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0" name="Google Shape;300;p33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1" name="Google Shape;301;p33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302" name="Google Shape;302;p33"/>
          <p:cNvGrpSpPr/>
          <p:nvPr/>
        </p:nvGrpSpPr>
        <p:grpSpPr>
          <a:xfrm>
            <a:off x="609462" y="-114064"/>
            <a:ext cx="8313331" cy="4565380"/>
            <a:chOff x="609462" y="-114064"/>
            <a:chExt cx="8313331" cy="4565380"/>
          </a:xfrm>
        </p:grpSpPr>
        <p:sp>
          <p:nvSpPr>
            <p:cNvPr id="303" name="Google Shape;303;p33"/>
            <p:cNvSpPr/>
            <p:nvPr/>
          </p:nvSpPr>
          <p:spPr>
            <a:xfrm rot="10800000">
              <a:off x="8882737" y="40104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3"/>
            <p:cNvSpPr/>
            <p:nvPr/>
          </p:nvSpPr>
          <p:spPr>
            <a:xfrm rot="10800000">
              <a:off x="609462" y="-114064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4"/>
          <p:cNvSpPr txBox="1"/>
          <p:nvPr>
            <p:ph type="title"/>
          </p:nvPr>
        </p:nvSpPr>
        <p:spPr>
          <a:xfrm>
            <a:off x="2317950" y="1307100"/>
            <a:ext cx="4508100" cy="18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07" name="Google Shape;307;p34"/>
          <p:cNvGrpSpPr/>
          <p:nvPr/>
        </p:nvGrpSpPr>
        <p:grpSpPr>
          <a:xfrm rot="10800000">
            <a:off x="7395131" y="2150405"/>
            <a:ext cx="2855469" cy="3872400"/>
            <a:chOff x="1857762" y="2762827"/>
            <a:chExt cx="2855469" cy="3872400"/>
          </a:xfrm>
        </p:grpSpPr>
        <p:cxnSp>
          <p:nvCxnSpPr>
            <p:cNvPr id="308" name="Google Shape;308;p34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09" name="Google Shape;309;p34"/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10" name="Google Shape;310;p34"/>
            <p:cNvSpPr/>
            <p:nvPr/>
          </p:nvSpPr>
          <p:spPr>
            <a:xfrm>
              <a:off x="4519806" y="3775205"/>
              <a:ext cx="193425" cy="191350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1" name="Google Shape;311;p34"/>
          <p:cNvGrpSpPr/>
          <p:nvPr/>
        </p:nvGrpSpPr>
        <p:grpSpPr>
          <a:xfrm>
            <a:off x="527082" y="3400311"/>
            <a:ext cx="8344568" cy="1243755"/>
            <a:chOff x="527082" y="3400311"/>
            <a:chExt cx="8344568" cy="1243755"/>
          </a:xfrm>
        </p:grpSpPr>
        <p:sp>
          <p:nvSpPr>
            <p:cNvPr id="312" name="Google Shape;312;p34"/>
            <p:cNvSpPr/>
            <p:nvPr/>
          </p:nvSpPr>
          <p:spPr>
            <a:xfrm flipH="1">
              <a:off x="527082" y="340031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4"/>
            <p:cNvSpPr/>
            <p:nvPr/>
          </p:nvSpPr>
          <p:spPr>
            <a:xfrm flipH="1" rot="5400000">
              <a:off x="8631182" y="440359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" name="Google Shape;314;p34"/>
          <p:cNvGrpSpPr/>
          <p:nvPr/>
        </p:nvGrpSpPr>
        <p:grpSpPr>
          <a:xfrm>
            <a:off x="-3151463" y="-3408102"/>
            <a:ext cx="11831667" cy="9065208"/>
            <a:chOff x="-3151463" y="-3408102"/>
            <a:chExt cx="11831667" cy="9065208"/>
          </a:xfrm>
        </p:grpSpPr>
        <p:grpSp>
          <p:nvGrpSpPr>
            <p:cNvPr id="315" name="Google Shape;315;p34"/>
            <p:cNvGrpSpPr/>
            <p:nvPr/>
          </p:nvGrpSpPr>
          <p:grpSpPr>
            <a:xfrm flipH="1" rot="10800000">
              <a:off x="309699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316" name="Google Shape;316;p34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7" name="Google Shape;317;p34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18" name="Google Shape;318;p34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9" name="Google Shape;319;p34"/>
            <p:cNvGrpSpPr/>
            <p:nvPr/>
          </p:nvGrpSpPr>
          <p:grpSpPr>
            <a:xfrm flipH="1">
              <a:off x="7998987" y="-1945430"/>
              <a:ext cx="681217" cy="3360485"/>
              <a:chOff x="1337800" y="-2525590"/>
              <a:chExt cx="1498167" cy="7390555"/>
            </a:xfrm>
          </p:grpSpPr>
          <p:cxnSp>
            <p:nvCxnSpPr>
              <p:cNvPr id="320" name="Google Shape;320;p34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1" name="Google Shape;321;p34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22" name="Google Shape;322;p34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3" name="Google Shape;323;p34"/>
            <p:cNvGrpSpPr/>
            <p:nvPr/>
          </p:nvGrpSpPr>
          <p:grpSpPr>
            <a:xfrm flipH="1" rot="-5400000">
              <a:off x="-12066" y="-1786200"/>
              <a:ext cx="3859204" cy="615399"/>
              <a:chOff x="-6675" y="307100"/>
              <a:chExt cx="9140700" cy="4634025"/>
            </a:xfrm>
          </p:grpSpPr>
          <p:cxnSp>
            <p:nvCxnSpPr>
              <p:cNvPr id="324" name="Google Shape;324;p34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5" name="Google Shape;325;p34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6" name="Google Shape;326;p34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7" name="Google Shape;327;p34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8" name="Google Shape;328;p34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9" name="Google Shape;329;p34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0" name="Google Shape;330;p34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1" name="Google Shape;331;p34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2" name="Google Shape;332;p34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3" name="Google Shape;333;p34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334" name="Google Shape;334;p34"/>
            <p:cNvSpPr/>
            <p:nvPr/>
          </p:nvSpPr>
          <p:spPr>
            <a:xfrm flipH="1">
              <a:off x="-3151463" y="451100"/>
              <a:ext cx="6471825" cy="764225"/>
            </a:xfrm>
            <a:custGeom>
              <a:rect b="b" l="l" r="r" t="t"/>
              <a:pathLst>
                <a:path extrusionOk="0" h="30569" w="258873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</p:grpSp>
      <p:grpSp>
        <p:nvGrpSpPr>
          <p:cNvPr id="335" name="Google Shape;335;p34"/>
          <p:cNvGrpSpPr/>
          <p:nvPr/>
        </p:nvGrpSpPr>
        <p:grpSpPr>
          <a:xfrm>
            <a:off x="547096" y="974375"/>
            <a:ext cx="9244447" cy="3848385"/>
            <a:chOff x="547096" y="974375"/>
            <a:chExt cx="9244447" cy="3848385"/>
          </a:xfrm>
        </p:grpSpPr>
        <p:grpSp>
          <p:nvGrpSpPr>
            <p:cNvPr id="336" name="Google Shape;336;p34"/>
            <p:cNvGrpSpPr/>
            <p:nvPr/>
          </p:nvGrpSpPr>
          <p:grpSpPr>
            <a:xfrm>
              <a:off x="547096" y="3571493"/>
              <a:ext cx="9010768" cy="1251267"/>
              <a:chOff x="547096" y="3571493"/>
              <a:chExt cx="9010768" cy="1251267"/>
            </a:xfrm>
          </p:grpSpPr>
          <p:grpSp>
            <p:nvGrpSpPr>
              <p:cNvPr id="337" name="Google Shape;337;p34"/>
              <p:cNvGrpSpPr/>
              <p:nvPr/>
            </p:nvGrpSpPr>
            <p:grpSpPr>
              <a:xfrm>
                <a:off x="547096" y="3613321"/>
                <a:ext cx="269695" cy="1209439"/>
                <a:chOff x="803996" y="3613321"/>
                <a:chExt cx="269695" cy="1209439"/>
              </a:xfrm>
            </p:grpSpPr>
            <p:sp>
              <p:nvSpPr>
                <p:cNvPr id="338" name="Google Shape;338;p34"/>
                <p:cNvSpPr/>
                <p:nvPr/>
              </p:nvSpPr>
              <p:spPr>
                <a:xfrm flipH="1" rot="10800000">
                  <a:off x="803996" y="4347766"/>
                  <a:ext cx="43116" cy="474994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9" name="Google Shape;339;p34"/>
                <p:cNvSpPr/>
                <p:nvPr/>
              </p:nvSpPr>
              <p:spPr>
                <a:xfrm flipH="1" rot="10800000">
                  <a:off x="998591" y="3613321"/>
                  <a:ext cx="75100" cy="827502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40" name="Google Shape;340;p34"/>
              <p:cNvGrpSpPr/>
              <p:nvPr/>
            </p:nvGrpSpPr>
            <p:grpSpPr>
              <a:xfrm rot="5400000">
                <a:off x="8818297" y="3101621"/>
                <a:ext cx="269695" cy="1209439"/>
                <a:chOff x="803996" y="3613321"/>
                <a:chExt cx="269695" cy="1209439"/>
              </a:xfrm>
            </p:grpSpPr>
            <p:sp>
              <p:nvSpPr>
                <p:cNvPr id="341" name="Google Shape;341;p34"/>
                <p:cNvSpPr/>
                <p:nvPr/>
              </p:nvSpPr>
              <p:spPr>
                <a:xfrm flipH="1" rot="10800000">
                  <a:off x="803996" y="4347766"/>
                  <a:ext cx="43116" cy="474994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2" name="Google Shape;342;p34"/>
                <p:cNvSpPr/>
                <p:nvPr/>
              </p:nvSpPr>
              <p:spPr>
                <a:xfrm flipH="1" rot="10800000">
                  <a:off x="998591" y="3613321"/>
                  <a:ext cx="75100" cy="827502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43" name="Google Shape;343;p34"/>
            <p:cNvGrpSpPr/>
            <p:nvPr/>
          </p:nvGrpSpPr>
          <p:grpSpPr>
            <a:xfrm>
              <a:off x="8680200" y="974375"/>
              <a:ext cx="1111343" cy="1111343"/>
              <a:chOff x="8307725" y="278700"/>
              <a:chExt cx="1111343" cy="1111343"/>
            </a:xfrm>
          </p:grpSpPr>
          <p:sp>
            <p:nvSpPr>
              <p:cNvPr id="344" name="Google Shape;344;p34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34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5"/>
          <p:cNvSpPr txBox="1"/>
          <p:nvPr>
            <p:ph type="title"/>
          </p:nvPr>
        </p:nvSpPr>
        <p:spPr>
          <a:xfrm>
            <a:off x="2135550" y="1857350"/>
            <a:ext cx="4872900" cy="124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8" name="Google Shape;348;p35"/>
          <p:cNvSpPr txBox="1"/>
          <p:nvPr>
            <p:ph idx="1" type="subTitle"/>
          </p:nvPr>
        </p:nvSpPr>
        <p:spPr>
          <a:xfrm>
            <a:off x="2135550" y="3106975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49" name="Google Shape;349;p35"/>
          <p:cNvSpPr/>
          <p:nvPr/>
        </p:nvSpPr>
        <p:spPr>
          <a:xfrm>
            <a:off x="9336712" y="713511"/>
            <a:ext cx="40056" cy="440880"/>
          </a:xfrm>
          <a:custGeom>
            <a:rect b="b" l="l" r="r" t="t"/>
            <a:pathLst>
              <a:path extrusionOk="0" h="12620" w="1146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0" name="Google Shape;350;p35"/>
          <p:cNvGrpSpPr/>
          <p:nvPr/>
        </p:nvGrpSpPr>
        <p:grpSpPr>
          <a:xfrm>
            <a:off x="-2757425" y="-2776080"/>
            <a:ext cx="12134201" cy="9442910"/>
            <a:chOff x="-2757425" y="-2776080"/>
            <a:chExt cx="12134201" cy="9442910"/>
          </a:xfrm>
        </p:grpSpPr>
        <p:grpSp>
          <p:nvGrpSpPr>
            <p:cNvPr id="351" name="Google Shape;351;p35"/>
            <p:cNvGrpSpPr/>
            <p:nvPr/>
          </p:nvGrpSpPr>
          <p:grpSpPr>
            <a:xfrm flipH="1" rot="-5400000">
              <a:off x="-325952" y="151466"/>
              <a:ext cx="2855469" cy="3872400"/>
              <a:chOff x="1857762" y="2762827"/>
              <a:chExt cx="2855469" cy="3872400"/>
            </a:xfrm>
          </p:grpSpPr>
          <p:cxnSp>
            <p:nvCxnSpPr>
              <p:cNvPr id="352" name="Google Shape;352;p35"/>
              <p:cNvCxnSpPr/>
              <p:nvPr/>
            </p:nvCxnSpPr>
            <p:spPr>
              <a:xfrm>
                <a:off x="1857762" y="2762827"/>
                <a:ext cx="0" cy="387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3" name="Google Shape;353;p35"/>
              <p:cNvCxnSpPr/>
              <p:nvPr/>
            </p:nvCxnSpPr>
            <p:spPr>
              <a:xfrm rot="-5400000">
                <a:off x="3789591" y="3940627"/>
                <a:ext cx="764100" cy="75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54" name="Google Shape;354;p35"/>
              <p:cNvSpPr/>
              <p:nvPr/>
            </p:nvSpPr>
            <p:spPr>
              <a:xfrm>
                <a:off x="4519806" y="3775205"/>
                <a:ext cx="193425" cy="191350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5" name="Google Shape;355;p35"/>
            <p:cNvGrpSpPr/>
            <p:nvPr/>
          </p:nvGrpSpPr>
          <p:grpSpPr>
            <a:xfrm rot="10800000">
              <a:off x="8695559" y="3306345"/>
              <a:ext cx="681217" cy="3360485"/>
              <a:chOff x="1337800" y="-2525590"/>
              <a:chExt cx="1498167" cy="7390555"/>
            </a:xfrm>
          </p:grpSpPr>
          <p:cxnSp>
            <p:nvCxnSpPr>
              <p:cNvPr id="356" name="Google Shape;356;p35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7" name="Google Shape;357;p35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58" name="Google Shape;358;p35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9" name="Google Shape;359;p35"/>
            <p:cNvGrpSpPr/>
            <p:nvPr/>
          </p:nvGrpSpPr>
          <p:grpSpPr>
            <a:xfrm>
              <a:off x="146409" y="-2776080"/>
              <a:ext cx="681217" cy="3360485"/>
              <a:chOff x="1337800" y="-2525590"/>
              <a:chExt cx="1498167" cy="7390555"/>
            </a:xfrm>
          </p:grpSpPr>
          <p:cxnSp>
            <p:nvCxnSpPr>
              <p:cNvPr id="360" name="Google Shape;360;p35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1" name="Google Shape;361;p35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62" name="Google Shape;362;p35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3" name="Google Shape;363;p35"/>
            <p:cNvGrpSpPr/>
            <p:nvPr/>
          </p:nvGrpSpPr>
          <p:grpSpPr>
            <a:xfrm>
              <a:off x="-2757425" y="811862"/>
              <a:ext cx="3859204" cy="615399"/>
              <a:chOff x="-6675" y="307100"/>
              <a:chExt cx="9140700" cy="4634025"/>
            </a:xfrm>
          </p:grpSpPr>
          <p:cxnSp>
            <p:nvCxnSpPr>
              <p:cNvPr id="364" name="Google Shape;364;p35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5" name="Google Shape;365;p35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6" name="Google Shape;366;p35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7" name="Google Shape;367;p35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8" name="Google Shape;368;p35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9" name="Google Shape;369;p35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0" name="Google Shape;370;p35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1" name="Google Shape;371;p35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2" name="Google Shape;372;p35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3" name="Google Shape;373;p35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374" name="Google Shape;374;p35"/>
            <p:cNvSpPr/>
            <p:nvPr/>
          </p:nvSpPr>
          <p:spPr>
            <a:xfrm rot="5400000">
              <a:off x="5637675" y="2986700"/>
              <a:ext cx="6471825" cy="764225"/>
            </a:xfrm>
            <a:custGeom>
              <a:rect b="b" l="l" r="r" t="t"/>
              <a:pathLst>
                <a:path extrusionOk="0" h="30569" w="258873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</p:grpSp>
      <p:grpSp>
        <p:nvGrpSpPr>
          <p:cNvPr id="375" name="Google Shape;375;p35"/>
          <p:cNvGrpSpPr/>
          <p:nvPr/>
        </p:nvGrpSpPr>
        <p:grpSpPr>
          <a:xfrm>
            <a:off x="-157525" y="1684573"/>
            <a:ext cx="8689056" cy="440880"/>
            <a:chOff x="-157525" y="1684573"/>
            <a:chExt cx="8689056" cy="440880"/>
          </a:xfrm>
        </p:grpSpPr>
        <p:sp>
          <p:nvSpPr>
            <p:cNvPr id="376" name="Google Shape;376;p35"/>
            <p:cNvSpPr/>
            <p:nvPr/>
          </p:nvSpPr>
          <p:spPr>
            <a:xfrm>
              <a:off x="8491475" y="1684573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5"/>
            <p:cNvSpPr/>
            <p:nvPr/>
          </p:nvSpPr>
          <p:spPr>
            <a:xfrm rot="-5400000">
              <a:off x="42887" y="17249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8" name="Google Shape;378;p35"/>
          <p:cNvGrpSpPr/>
          <p:nvPr/>
        </p:nvGrpSpPr>
        <p:grpSpPr>
          <a:xfrm>
            <a:off x="-350826" y="649496"/>
            <a:ext cx="9280380" cy="5170922"/>
            <a:chOff x="-350826" y="649496"/>
            <a:chExt cx="9280380" cy="5170922"/>
          </a:xfrm>
        </p:grpSpPr>
        <p:grpSp>
          <p:nvGrpSpPr>
            <p:cNvPr id="379" name="Google Shape;379;p35"/>
            <p:cNvGrpSpPr/>
            <p:nvPr/>
          </p:nvGrpSpPr>
          <p:grpSpPr>
            <a:xfrm>
              <a:off x="-350826" y="649496"/>
              <a:ext cx="9280380" cy="1759405"/>
              <a:chOff x="-350826" y="649496"/>
              <a:chExt cx="9280380" cy="1759405"/>
            </a:xfrm>
          </p:grpSpPr>
          <p:sp>
            <p:nvSpPr>
              <p:cNvPr id="380" name="Google Shape;380;p35"/>
              <p:cNvSpPr/>
              <p:nvPr/>
            </p:nvSpPr>
            <p:spPr>
              <a:xfrm rot="10800000">
                <a:off x="8886438" y="1209591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35"/>
              <p:cNvSpPr/>
              <p:nvPr/>
            </p:nvSpPr>
            <p:spPr>
              <a:xfrm rot="10800000">
                <a:off x="8695083" y="64949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35"/>
              <p:cNvSpPr/>
              <p:nvPr/>
            </p:nvSpPr>
            <p:spPr>
              <a:xfrm rot="5400000">
                <a:off x="425209" y="1958491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35"/>
              <p:cNvSpPr/>
              <p:nvPr/>
            </p:nvSpPr>
            <p:spPr>
              <a:xfrm rot="5400000">
                <a:off x="25375" y="1957600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4" name="Google Shape;384;p35"/>
            <p:cNvGrpSpPr/>
            <p:nvPr/>
          </p:nvGrpSpPr>
          <p:grpSpPr>
            <a:xfrm>
              <a:off x="7280000" y="4709075"/>
              <a:ext cx="1111343" cy="1111343"/>
              <a:chOff x="8307725" y="278700"/>
              <a:chExt cx="1111343" cy="1111343"/>
            </a:xfrm>
          </p:grpSpPr>
          <p:sp>
            <p:nvSpPr>
              <p:cNvPr id="385" name="Google Shape;385;p35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35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6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89" name="Google Shape;389;p36"/>
          <p:cNvGrpSpPr/>
          <p:nvPr/>
        </p:nvGrpSpPr>
        <p:grpSpPr>
          <a:xfrm>
            <a:off x="-530043" y="-2869459"/>
            <a:ext cx="9459678" cy="5795405"/>
            <a:chOff x="-530043" y="-2869459"/>
            <a:chExt cx="9459678" cy="5795405"/>
          </a:xfrm>
        </p:grpSpPr>
        <p:grpSp>
          <p:nvGrpSpPr>
            <p:cNvPr id="390" name="Google Shape;390;p36"/>
            <p:cNvGrpSpPr/>
            <p:nvPr/>
          </p:nvGrpSpPr>
          <p:grpSpPr>
            <a:xfrm>
              <a:off x="-530043" y="-946454"/>
              <a:ext cx="2550619" cy="3872400"/>
              <a:chOff x="1857762" y="2762827"/>
              <a:chExt cx="2550619" cy="3872400"/>
            </a:xfrm>
          </p:grpSpPr>
          <p:cxnSp>
            <p:nvCxnSpPr>
              <p:cNvPr id="391" name="Google Shape;391;p36"/>
              <p:cNvCxnSpPr/>
              <p:nvPr/>
            </p:nvCxnSpPr>
            <p:spPr>
              <a:xfrm>
                <a:off x="1857762" y="2762827"/>
                <a:ext cx="0" cy="387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2" name="Google Shape;392;p36"/>
              <p:cNvCxnSpPr/>
              <p:nvPr/>
            </p:nvCxnSpPr>
            <p:spPr>
              <a:xfrm rot="-5400000">
                <a:off x="3788541" y="4241677"/>
                <a:ext cx="464100" cy="45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93" name="Google Shape;393;p36"/>
              <p:cNvSpPr/>
              <p:nvPr/>
            </p:nvSpPr>
            <p:spPr>
              <a:xfrm>
                <a:off x="4214956" y="4073905"/>
                <a:ext cx="193425" cy="191350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4" name="Google Shape;394;p36"/>
            <p:cNvGrpSpPr/>
            <p:nvPr/>
          </p:nvGrpSpPr>
          <p:grpSpPr>
            <a:xfrm flipH="1" rot="5400000">
              <a:off x="-1083007" y="-1247557"/>
              <a:ext cx="3859204" cy="615399"/>
              <a:chOff x="-6675" y="307100"/>
              <a:chExt cx="9140700" cy="4634025"/>
            </a:xfrm>
          </p:grpSpPr>
          <p:cxnSp>
            <p:nvCxnSpPr>
              <p:cNvPr id="395" name="Google Shape;395;p36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6" name="Google Shape;396;p36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7" name="Google Shape;397;p36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8" name="Google Shape;398;p36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9" name="Google Shape;399;p36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0" name="Google Shape;400;p36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1" name="Google Shape;401;p36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2" name="Google Shape;402;p36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3" name="Google Shape;403;p36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4" name="Google Shape;404;p36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405" name="Google Shape;405;p36"/>
            <p:cNvGrpSpPr/>
            <p:nvPr/>
          </p:nvGrpSpPr>
          <p:grpSpPr>
            <a:xfrm>
              <a:off x="8248398" y="-1632737"/>
              <a:ext cx="681236" cy="3360485"/>
              <a:chOff x="8248398" y="-1632737"/>
              <a:chExt cx="681236" cy="3360485"/>
            </a:xfrm>
          </p:grpSpPr>
          <p:grpSp>
            <p:nvGrpSpPr>
              <p:cNvPr id="406" name="Google Shape;406;p36"/>
              <p:cNvGrpSpPr/>
              <p:nvPr/>
            </p:nvGrpSpPr>
            <p:grpSpPr>
              <a:xfrm flipH="1">
                <a:off x="8248398" y="-1632737"/>
                <a:ext cx="681217" cy="3360485"/>
                <a:chOff x="1337800" y="-2525590"/>
                <a:chExt cx="1498167" cy="7390555"/>
              </a:xfrm>
            </p:grpSpPr>
            <p:cxnSp>
              <p:nvCxnSpPr>
                <p:cNvPr id="407" name="Google Shape;407;p36"/>
                <p:cNvCxnSpPr/>
                <p:nvPr/>
              </p:nvCxnSpPr>
              <p:spPr>
                <a:xfrm rot="10800000">
                  <a:off x="1337800" y="-2525590"/>
                  <a:ext cx="0" cy="5870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408" name="Google Shape;408;p36"/>
                <p:cNvCxnSpPr/>
                <p:nvPr/>
              </p:nvCxnSpPr>
              <p:spPr>
                <a:xfrm>
                  <a:off x="1337800" y="3347125"/>
                  <a:ext cx="1158600" cy="11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409" name="Google Shape;409;p36"/>
                <p:cNvSpPr/>
                <p:nvPr/>
              </p:nvSpPr>
              <p:spPr>
                <a:xfrm rot="5400000">
                  <a:off x="2412855" y="4441854"/>
                  <a:ext cx="425397" cy="420826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2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410" name="Google Shape;410;p36"/>
              <p:cNvGrpSpPr/>
              <p:nvPr/>
            </p:nvGrpSpPr>
            <p:grpSpPr>
              <a:xfrm>
                <a:off x="8436314" y="360846"/>
                <a:ext cx="493321" cy="357312"/>
                <a:chOff x="1722354" y="229144"/>
                <a:chExt cx="1748743" cy="1266614"/>
              </a:xfrm>
            </p:grpSpPr>
            <p:sp>
              <p:nvSpPr>
                <p:cNvPr id="411" name="Google Shape;411;p36"/>
                <p:cNvSpPr/>
                <p:nvPr/>
              </p:nvSpPr>
              <p:spPr>
                <a:xfrm rot="10800000">
                  <a:off x="2239107" y="792406"/>
                  <a:ext cx="1231990" cy="703352"/>
                </a:xfrm>
                <a:custGeom>
                  <a:rect b="b" l="l" r="r" t="t"/>
                  <a:pathLst>
                    <a:path extrusionOk="0" fill="none" h="2777" w="4864">
                      <a:moveTo>
                        <a:pt x="4863" y="2776"/>
                      </a:moveTo>
                      <a:lnTo>
                        <a:pt x="2051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lt2"/>
                </a:solidFill>
                <a:ln cap="rnd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" name="Google Shape;412;p36"/>
                <p:cNvSpPr/>
                <p:nvPr/>
              </p:nvSpPr>
              <p:spPr>
                <a:xfrm rot="10800000">
                  <a:off x="1722354" y="229144"/>
                  <a:ext cx="627506" cy="620727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413" name="Google Shape;413;p36"/>
          <p:cNvGrpSpPr/>
          <p:nvPr/>
        </p:nvGrpSpPr>
        <p:grpSpPr>
          <a:xfrm>
            <a:off x="-150883" y="1137478"/>
            <a:ext cx="9080518" cy="813868"/>
            <a:chOff x="-150883" y="1137478"/>
            <a:chExt cx="9080518" cy="813868"/>
          </a:xfrm>
        </p:grpSpPr>
        <p:sp>
          <p:nvSpPr>
            <p:cNvPr id="414" name="Google Shape;414;p36"/>
            <p:cNvSpPr/>
            <p:nvPr/>
          </p:nvSpPr>
          <p:spPr>
            <a:xfrm flipH="1" rot="5400000">
              <a:off x="49529" y="93706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6"/>
            <p:cNvSpPr/>
            <p:nvPr/>
          </p:nvSpPr>
          <p:spPr>
            <a:xfrm flipH="1">
              <a:off x="8889579" y="151046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6" name="Google Shape;416;p36"/>
          <p:cNvGrpSpPr/>
          <p:nvPr/>
        </p:nvGrpSpPr>
        <p:grpSpPr>
          <a:xfrm>
            <a:off x="-201760" y="1366772"/>
            <a:ext cx="9923303" cy="3117921"/>
            <a:chOff x="-201760" y="1366772"/>
            <a:chExt cx="9923303" cy="3117921"/>
          </a:xfrm>
        </p:grpSpPr>
        <p:grpSp>
          <p:nvGrpSpPr>
            <p:cNvPr id="417" name="Google Shape;417;p36"/>
            <p:cNvGrpSpPr/>
            <p:nvPr/>
          </p:nvGrpSpPr>
          <p:grpSpPr>
            <a:xfrm>
              <a:off x="8610200" y="3373350"/>
              <a:ext cx="1111343" cy="1111343"/>
              <a:chOff x="8307725" y="278700"/>
              <a:chExt cx="1111343" cy="1111343"/>
            </a:xfrm>
          </p:grpSpPr>
          <p:sp>
            <p:nvSpPr>
              <p:cNvPr id="418" name="Google Shape;418;p36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36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0" name="Google Shape;420;p36"/>
            <p:cNvGrpSpPr/>
            <p:nvPr/>
          </p:nvGrpSpPr>
          <p:grpSpPr>
            <a:xfrm flipH="1">
              <a:off x="8674231" y="1727755"/>
              <a:ext cx="247278" cy="1160061"/>
              <a:chOff x="1463894" y="1434556"/>
              <a:chExt cx="247278" cy="1160061"/>
            </a:xfrm>
          </p:grpSpPr>
          <p:sp>
            <p:nvSpPr>
              <p:cNvPr id="421" name="Google Shape;421;p36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36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3" name="Google Shape;423;p36"/>
            <p:cNvGrpSpPr/>
            <p:nvPr/>
          </p:nvGrpSpPr>
          <p:grpSpPr>
            <a:xfrm flipH="1" rot="5400000">
              <a:off x="254632" y="910381"/>
              <a:ext cx="247278" cy="1160061"/>
              <a:chOff x="1463894" y="1434556"/>
              <a:chExt cx="247278" cy="1160061"/>
            </a:xfrm>
          </p:grpSpPr>
          <p:sp>
            <p:nvSpPr>
              <p:cNvPr id="424" name="Google Shape;424;p36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36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2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9" name="Google Shape;429;p38"/>
          <p:cNvSpPr txBox="1"/>
          <p:nvPr>
            <p:ph idx="1" type="subTitle"/>
          </p:nvPr>
        </p:nvSpPr>
        <p:spPr>
          <a:xfrm>
            <a:off x="720000" y="1067776"/>
            <a:ext cx="77040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430" name="Google Shape;430;p38"/>
          <p:cNvGrpSpPr/>
          <p:nvPr/>
        </p:nvGrpSpPr>
        <p:grpSpPr>
          <a:xfrm>
            <a:off x="248963" y="1017730"/>
            <a:ext cx="8980468" cy="3860779"/>
            <a:chOff x="248963" y="1017730"/>
            <a:chExt cx="8980468" cy="3860779"/>
          </a:xfrm>
        </p:grpSpPr>
        <p:sp>
          <p:nvSpPr>
            <p:cNvPr id="431" name="Google Shape;431;p38"/>
            <p:cNvSpPr/>
            <p:nvPr/>
          </p:nvSpPr>
          <p:spPr>
            <a:xfrm>
              <a:off x="422688" y="1317880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248963" y="1017730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3" name="Google Shape;433;p38"/>
            <p:cNvGrpSpPr/>
            <p:nvPr/>
          </p:nvGrpSpPr>
          <p:grpSpPr>
            <a:xfrm rot="-5400000">
              <a:off x="8742913" y="4391992"/>
              <a:ext cx="206891" cy="766144"/>
              <a:chOff x="8650702" y="3525402"/>
              <a:chExt cx="206891" cy="766144"/>
            </a:xfrm>
          </p:grpSpPr>
          <p:sp>
            <p:nvSpPr>
              <p:cNvPr id="434" name="Google Shape;434;p38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38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36" name="Google Shape;436;p38"/>
          <p:cNvGrpSpPr/>
          <p:nvPr/>
        </p:nvGrpSpPr>
        <p:grpSpPr>
          <a:xfrm>
            <a:off x="250498" y="1721188"/>
            <a:ext cx="8259949" cy="2990485"/>
            <a:chOff x="250498" y="1721188"/>
            <a:chExt cx="8259949" cy="2990485"/>
          </a:xfrm>
        </p:grpSpPr>
        <p:sp>
          <p:nvSpPr>
            <p:cNvPr id="437" name="Google Shape;437;p38"/>
            <p:cNvSpPr/>
            <p:nvPr/>
          </p:nvSpPr>
          <p:spPr>
            <a:xfrm rot="10800000">
              <a:off x="250498" y="172118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8"/>
            <p:cNvSpPr/>
            <p:nvPr/>
          </p:nvSpPr>
          <p:spPr>
            <a:xfrm rot="-5400000">
              <a:off x="8269979" y="4471205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9" name="Google Shape;439;p38"/>
          <p:cNvGrpSpPr/>
          <p:nvPr/>
        </p:nvGrpSpPr>
        <p:grpSpPr>
          <a:xfrm>
            <a:off x="-2218609" y="-174950"/>
            <a:ext cx="12004520" cy="8522877"/>
            <a:chOff x="-2218609" y="-174950"/>
            <a:chExt cx="12004520" cy="8522877"/>
          </a:xfrm>
        </p:grpSpPr>
        <p:sp>
          <p:nvSpPr>
            <p:cNvPr id="440" name="Google Shape;440;p38"/>
            <p:cNvSpPr/>
            <p:nvPr/>
          </p:nvSpPr>
          <p:spPr>
            <a:xfrm>
              <a:off x="-2218609" y="-174950"/>
              <a:ext cx="3801167" cy="569934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441" name="Google Shape;441;p38"/>
            <p:cNvGrpSpPr/>
            <p:nvPr/>
          </p:nvGrpSpPr>
          <p:grpSpPr>
            <a:xfrm flipH="1" rot="-5400000">
              <a:off x="7449713" y="4739627"/>
              <a:ext cx="493321" cy="357312"/>
              <a:chOff x="1722354" y="229144"/>
              <a:chExt cx="1748743" cy="1266614"/>
            </a:xfrm>
          </p:grpSpPr>
          <p:sp>
            <p:nvSpPr>
              <p:cNvPr id="442" name="Google Shape;442;p38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38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4" name="Google Shape;444;p38"/>
            <p:cNvSpPr/>
            <p:nvPr/>
          </p:nvSpPr>
          <p:spPr>
            <a:xfrm flipH="1" rot="10800000">
              <a:off x="8147148" y="2028637"/>
              <a:ext cx="1521858" cy="6319290"/>
            </a:xfrm>
            <a:custGeom>
              <a:rect b="b" l="l" r="r" t="t"/>
              <a:pathLst>
                <a:path extrusionOk="0" h="96592" w="23262">
                  <a:moveTo>
                    <a:pt x="0" y="0"/>
                  </a:moveTo>
                  <a:lnTo>
                    <a:pt x="18318" y="18318"/>
                  </a:lnTo>
                  <a:lnTo>
                    <a:pt x="18318" y="58471"/>
                  </a:lnTo>
                  <a:lnTo>
                    <a:pt x="10373" y="66417"/>
                  </a:lnTo>
                  <a:lnTo>
                    <a:pt x="10373" y="83703"/>
                  </a:lnTo>
                  <a:lnTo>
                    <a:pt x="23262" y="96592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445" name="Google Shape;445;p38"/>
            <p:cNvGrpSpPr/>
            <p:nvPr/>
          </p:nvGrpSpPr>
          <p:grpSpPr>
            <a:xfrm flipH="1">
              <a:off x="8820653" y="3237867"/>
              <a:ext cx="965258" cy="273510"/>
              <a:chOff x="-6675" y="2881558"/>
              <a:chExt cx="9140700" cy="2059567"/>
            </a:xfrm>
          </p:grpSpPr>
          <p:cxnSp>
            <p:nvCxnSpPr>
              <p:cNvPr id="446" name="Google Shape;446;p38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47" name="Google Shape;447;p38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48" name="Google Shape;448;p38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49" name="Google Shape;449;p38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50" name="Google Shape;450;p38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451" name="Google Shape;451;p38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2_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4" name="Google Shape;454;p39"/>
          <p:cNvSpPr txBox="1"/>
          <p:nvPr>
            <p:ph idx="1" type="subTitle"/>
          </p:nvPr>
        </p:nvSpPr>
        <p:spPr>
          <a:xfrm>
            <a:off x="720000" y="1150950"/>
            <a:ext cx="7704000" cy="29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455" name="Google Shape;455;p39"/>
          <p:cNvGrpSpPr/>
          <p:nvPr/>
        </p:nvGrpSpPr>
        <p:grpSpPr>
          <a:xfrm>
            <a:off x="8393651" y="-1627766"/>
            <a:ext cx="614899" cy="2881846"/>
            <a:chOff x="1337784" y="-2525559"/>
            <a:chExt cx="1352318" cy="6337908"/>
          </a:xfrm>
        </p:grpSpPr>
        <p:cxnSp>
          <p:nvCxnSpPr>
            <p:cNvPr id="456" name="Google Shape;456;p39"/>
            <p:cNvCxnSpPr/>
            <p:nvPr/>
          </p:nvCxnSpPr>
          <p:spPr>
            <a:xfrm rot="10800000">
              <a:off x="1337784" y="-2525559"/>
              <a:ext cx="0" cy="49905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57" name="Google Shape;457;p39"/>
            <p:cNvCxnSpPr/>
            <p:nvPr/>
          </p:nvCxnSpPr>
          <p:spPr>
            <a:xfrm>
              <a:off x="1337784" y="2466654"/>
              <a:ext cx="984900" cy="970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58" name="Google Shape;458;p39"/>
            <p:cNvSpPr/>
            <p:nvPr/>
          </p:nvSpPr>
          <p:spPr>
            <a:xfrm rot="5400000">
              <a:off x="2266990" y="3389237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9" name="Google Shape;459;p39"/>
          <p:cNvGrpSpPr/>
          <p:nvPr/>
        </p:nvGrpSpPr>
        <p:grpSpPr>
          <a:xfrm>
            <a:off x="6485555" y="4129788"/>
            <a:ext cx="269696" cy="1209439"/>
            <a:chOff x="6933883" y="3613321"/>
            <a:chExt cx="269696" cy="1209439"/>
          </a:xfrm>
        </p:grpSpPr>
        <p:sp>
          <p:nvSpPr>
            <p:cNvPr id="460" name="Google Shape;460;p39"/>
            <p:cNvSpPr/>
            <p:nvPr/>
          </p:nvSpPr>
          <p:spPr>
            <a:xfrm rot="10800000">
              <a:off x="7160463" y="4347766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39"/>
            <p:cNvSpPr/>
            <p:nvPr/>
          </p:nvSpPr>
          <p:spPr>
            <a:xfrm rot="10800000">
              <a:off x="6933883" y="36133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2" name="Google Shape;462;p39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65" name="Google Shape;465;p40"/>
          <p:cNvSpPr txBox="1"/>
          <p:nvPr>
            <p:ph idx="1" type="subTitle"/>
          </p:nvPr>
        </p:nvSpPr>
        <p:spPr>
          <a:xfrm>
            <a:off x="1182950" y="1729925"/>
            <a:ext cx="19860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6" name="Google Shape;466;p40"/>
          <p:cNvSpPr txBox="1"/>
          <p:nvPr>
            <p:ph idx="2" type="subTitle"/>
          </p:nvPr>
        </p:nvSpPr>
        <p:spPr>
          <a:xfrm>
            <a:off x="3580856" y="1729934"/>
            <a:ext cx="19860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7" name="Google Shape;467;p40"/>
          <p:cNvSpPr txBox="1"/>
          <p:nvPr>
            <p:ph idx="3" type="subTitle"/>
          </p:nvPr>
        </p:nvSpPr>
        <p:spPr>
          <a:xfrm>
            <a:off x="1182950" y="3419050"/>
            <a:ext cx="19860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8" name="Google Shape;468;p40"/>
          <p:cNvSpPr txBox="1"/>
          <p:nvPr>
            <p:ph idx="4" type="subTitle"/>
          </p:nvPr>
        </p:nvSpPr>
        <p:spPr>
          <a:xfrm>
            <a:off x="3579000" y="3419050"/>
            <a:ext cx="19860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9" name="Google Shape;469;p40"/>
          <p:cNvSpPr txBox="1"/>
          <p:nvPr>
            <p:ph idx="5" type="subTitle"/>
          </p:nvPr>
        </p:nvSpPr>
        <p:spPr>
          <a:xfrm>
            <a:off x="5975050" y="1729934"/>
            <a:ext cx="19860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0" name="Google Shape;470;p40"/>
          <p:cNvSpPr txBox="1"/>
          <p:nvPr>
            <p:ph idx="6" type="subTitle"/>
          </p:nvPr>
        </p:nvSpPr>
        <p:spPr>
          <a:xfrm>
            <a:off x="5975050" y="3419050"/>
            <a:ext cx="19860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1" name="Google Shape;471;p40"/>
          <p:cNvSpPr txBox="1"/>
          <p:nvPr>
            <p:ph idx="7" type="subTitle"/>
          </p:nvPr>
        </p:nvSpPr>
        <p:spPr>
          <a:xfrm>
            <a:off x="1190750" y="1396451"/>
            <a:ext cx="1978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72" name="Google Shape;472;p40"/>
          <p:cNvSpPr txBox="1"/>
          <p:nvPr>
            <p:ph idx="8" type="subTitle"/>
          </p:nvPr>
        </p:nvSpPr>
        <p:spPr>
          <a:xfrm>
            <a:off x="3584756" y="1396458"/>
            <a:ext cx="1978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73" name="Google Shape;473;p40"/>
          <p:cNvSpPr txBox="1"/>
          <p:nvPr>
            <p:ph idx="9" type="subTitle"/>
          </p:nvPr>
        </p:nvSpPr>
        <p:spPr>
          <a:xfrm>
            <a:off x="5978950" y="1396458"/>
            <a:ext cx="1978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74" name="Google Shape;474;p40"/>
          <p:cNvSpPr txBox="1"/>
          <p:nvPr>
            <p:ph idx="13" type="subTitle"/>
          </p:nvPr>
        </p:nvSpPr>
        <p:spPr>
          <a:xfrm>
            <a:off x="1182950" y="3082550"/>
            <a:ext cx="19860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75" name="Google Shape;475;p40"/>
          <p:cNvSpPr txBox="1"/>
          <p:nvPr>
            <p:ph idx="14" type="subTitle"/>
          </p:nvPr>
        </p:nvSpPr>
        <p:spPr>
          <a:xfrm>
            <a:off x="3584758" y="3082550"/>
            <a:ext cx="1978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476" name="Google Shape;476;p40"/>
          <p:cNvSpPr txBox="1"/>
          <p:nvPr>
            <p:ph idx="15" type="subTitle"/>
          </p:nvPr>
        </p:nvSpPr>
        <p:spPr>
          <a:xfrm>
            <a:off x="5978948" y="3082550"/>
            <a:ext cx="19782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grpSp>
        <p:nvGrpSpPr>
          <p:cNvPr id="477" name="Google Shape;477;p40"/>
          <p:cNvGrpSpPr/>
          <p:nvPr/>
        </p:nvGrpSpPr>
        <p:grpSpPr>
          <a:xfrm>
            <a:off x="-173589" y="2054902"/>
            <a:ext cx="8977957" cy="875138"/>
            <a:chOff x="-173589" y="2054902"/>
            <a:chExt cx="8977957" cy="875138"/>
          </a:xfrm>
        </p:grpSpPr>
        <p:sp>
          <p:nvSpPr>
            <p:cNvPr id="478" name="Google Shape;478;p40"/>
            <p:cNvSpPr/>
            <p:nvPr/>
          </p:nvSpPr>
          <p:spPr>
            <a:xfrm flipH="1" rot="-5400000">
              <a:off x="157300" y="2670985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40"/>
            <p:cNvSpPr/>
            <p:nvPr/>
          </p:nvSpPr>
          <p:spPr>
            <a:xfrm flipH="1" rot="-5400000">
              <a:off x="42350" y="2423585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80" name="Google Shape;480;p40"/>
            <p:cNvGrpSpPr/>
            <p:nvPr/>
          </p:nvGrpSpPr>
          <p:grpSpPr>
            <a:xfrm flipH="1" rot="10800000">
              <a:off x="8597477" y="2054902"/>
              <a:ext cx="206891" cy="766144"/>
              <a:chOff x="8650702" y="3525402"/>
              <a:chExt cx="206891" cy="766144"/>
            </a:xfrm>
          </p:grpSpPr>
          <p:sp>
            <p:nvSpPr>
              <p:cNvPr id="481" name="Google Shape;481;p40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40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83" name="Google Shape;483;p40"/>
          <p:cNvGrpSpPr/>
          <p:nvPr/>
        </p:nvGrpSpPr>
        <p:grpSpPr>
          <a:xfrm>
            <a:off x="756786" y="700836"/>
            <a:ext cx="8183234" cy="4589198"/>
            <a:chOff x="756786" y="700836"/>
            <a:chExt cx="8183234" cy="4589198"/>
          </a:xfrm>
        </p:grpSpPr>
        <p:sp>
          <p:nvSpPr>
            <p:cNvPr id="484" name="Google Shape;484;p40"/>
            <p:cNvSpPr/>
            <p:nvPr/>
          </p:nvSpPr>
          <p:spPr>
            <a:xfrm flipH="1">
              <a:off x="756786" y="4849154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40"/>
            <p:cNvSpPr/>
            <p:nvPr/>
          </p:nvSpPr>
          <p:spPr>
            <a:xfrm flipH="1" rot="10800000">
              <a:off x="8899964" y="7008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6" name="Google Shape;486;p40"/>
          <p:cNvGrpSpPr/>
          <p:nvPr/>
        </p:nvGrpSpPr>
        <p:grpSpPr>
          <a:xfrm>
            <a:off x="-418722" y="-549400"/>
            <a:ext cx="9906876" cy="5811597"/>
            <a:chOff x="-418722" y="-549400"/>
            <a:chExt cx="9906876" cy="5811597"/>
          </a:xfrm>
        </p:grpSpPr>
        <p:grpSp>
          <p:nvGrpSpPr>
            <p:cNvPr id="487" name="Google Shape;487;p40"/>
            <p:cNvGrpSpPr/>
            <p:nvPr/>
          </p:nvGrpSpPr>
          <p:grpSpPr>
            <a:xfrm flipH="1" rot="10800000">
              <a:off x="8269288" y="182196"/>
              <a:ext cx="493321" cy="357312"/>
              <a:chOff x="1722354" y="229144"/>
              <a:chExt cx="1748743" cy="1266614"/>
            </a:xfrm>
          </p:grpSpPr>
          <p:sp>
            <p:nvSpPr>
              <p:cNvPr id="488" name="Google Shape;488;p40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40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0" name="Google Shape;490;p40"/>
            <p:cNvGrpSpPr/>
            <p:nvPr/>
          </p:nvGrpSpPr>
          <p:grpSpPr>
            <a:xfrm rot="10800000">
              <a:off x="-418722" y="3973294"/>
              <a:ext cx="965258" cy="273510"/>
              <a:chOff x="-6675" y="2881558"/>
              <a:chExt cx="9140700" cy="2059567"/>
            </a:xfrm>
          </p:grpSpPr>
          <p:cxnSp>
            <p:nvCxnSpPr>
              <p:cNvPr id="491" name="Google Shape;491;p40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2" name="Google Shape;492;p40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3" name="Google Shape;493;p40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4" name="Google Shape;494;p40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5" name="Google Shape;495;p40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496" name="Google Shape;496;p40"/>
            <p:cNvSpPr/>
            <p:nvPr/>
          </p:nvSpPr>
          <p:spPr>
            <a:xfrm flipH="1" rot="-5400000">
              <a:off x="-642564" y="4073091"/>
              <a:ext cx="2068124" cy="310088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97" name="Google Shape;497;p40"/>
            <p:cNvSpPr/>
            <p:nvPr/>
          </p:nvSpPr>
          <p:spPr>
            <a:xfrm flipH="1">
              <a:off x="8573201" y="-549400"/>
              <a:ext cx="914953" cy="3799205"/>
            </a:xfrm>
            <a:custGeom>
              <a:rect b="b" l="l" r="r" t="t"/>
              <a:pathLst>
                <a:path extrusionOk="0" h="96592" w="23262">
                  <a:moveTo>
                    <a:pt x="0" y="0"/>
                  </a:moveTo>
                  <a:lnTo>
                    <a:pt x="18318" y="18318"/>
                  </a:lnTo>
                  <a:lnTo>
                    <a:pt x="18318" y="58471"/>
                  </a:lnTo>
                  <a:lnTo>
                    <a:pt x="10373" y="66417"/>
                  </a:lnTo>
                  <a:lnTo>
                    <a:pt x="10373" y="83703"/>
                  </a:lnTo>
                  <a:lnTo>
                    <a:pt x="23262" y="96592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</p:grpSp>
      <p:sp>
        <p:nvSpPr>
          <p:cNvPr id="498" name="Google Shape;498;p40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1"/>
          <p:cNvSpPr txBox="1"/>
          <p:nvPr>
            <p:ph type="title"/>
          </p:nvPr>
        </p:nvSpPr>
        <p:spPr>
          <a:xfrm>
            <a:off x="1022225" y="2965495"/>
            <a:ext cx="3382500" cy="7689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sz="41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501" name="Google Shape;501;p41"/>
          <p:cNvSpPr txBox="1"/>
          <p:nvPr>
            <p:ph idx="1" type="subTitle"/>
          </p:nvPr>
        </p:nvSpPr>
        <p:spPr>
          <a:xfrm>
            <a:off x="1022225" y="3740150"/>
            <a:ext cx="33825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2" name="Google Shape;502;p41"/>
          <p:cNvSpPr txBox="1"/>
          <p:nvPr>
            <p:ph idx="2" type="title"/>
          </p:nvPr>
        </p:nvSpPr>
        <p:spPr>
          <a:xfrm>
            <a:off x="3035252" y="1320175"/>
            <a:ext cx="3382500" cy="7689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sz="41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503" name="Google Shape;503;p41"/>
          <p:cNvSpPr txBox="1"/>
          <p:nvPr>
            <p:ph idx="3" type="subTitle"/>
          </p:nvPr>
        </p:nvSpPr>
        <p:spPr>
          <a:xfrm>
            <a:off x="3035252" y="2095118"/>
            <a:ext cx="33825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4" name="Google Shape;504;p41"/>
          <p:cNvSpPr txBox="1"/>
          <p:nvPr>
            <p:ph idx="4" type="title"/>
          </p:nvPr>
        </p:nvSpPr>
        <p:spPr>
          <a:xfrm>
            <a:off x="5048280" y="2965495"/>
            <a:ext cx="3382500" cy="7689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sz="41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 ExtraBold"/>
              <a:buNone/>
              <a:defRPr b="0" sz="6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505" name="Google Shape;505;p41"/>
          <p:cNvSpPr txBox="1"/>
          <p:nvPr>
            <p:ph idx="5" type="subTitle"/>
          </p:nvPr>
        </p:nvSpPr>
        <p:spPr>
          <a:xfrm>
            <a:off x="5048280" y="3740150"/>
            <a:ext cx="33825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6" name="Google Shape;506;p41"/>
          <p:cNvSpPr/>
          <p:nvPr/>
        </p:nvSpPr>
        <p:spPr>
          <a:xfrm rot="5400000">
            <a:off x="9120511" y="697073"/>
            <a:ext cx="40056" cy="440880"/>
          </a:xfrm>
          <a:custGeom>
            <a:rect b="b" l="l" r="r" t="t"/>
            <a:pathLst>
              <a:path extrusionOk="0" h="12620" w="1146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7" name="Google Shape;507;p41"/>
          <p:cNvGrpSpPr/>
          <p:nvPr/>
        </p:nvGrpSpPr>
        <p:grpSpPr>
          <a:xfrm>
            <a:off x="-739800" y="415860"/>
            <a:ext cx="10142602" cy="2150258"/>
            <a:chOff x="-739800" y="415860"/>
            <a:chExt cx="10142602" cy="2150258"/>
          </a:xfrm>
        </p:grpSpPr>
        <p:grpSp>
          <p:nvGrpSpPr>
            <p:cNvPr id="508" name="Google Shape;508;p41"/>
            <p:cNvGrpSpPr/>
            <p:nvPr/>
          </p:nvGrpSpPr>
          <p:grpSpPr>
            <a:xfrm rot="5400000">
              <a:off x="8699133" y="-40531"/>
              <a:ext cx="247278" cy="1160061"/>
              <a:chOff x="1463894" y="1434556"/>
              <a:chExt cx="247278" cy="1160061"/>
            </a:xfrm>
          </p:grpSpPr>
          <p:sp>
            <p:nvSpPr>
              <p:cNvPr id="509" name="Google Shape;509;p41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41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1" name="Google Shape;511;p41"/>
            <p:cNvGrpSpPr/>
            <p:nvPr/>
          </p:nvGrpSpPr>
          <p:grpSpPr>
            <a:xfrm>
              <a:off x="-739800" y="1454775"/>
              <a:ext cx="1111343" cy="1111343"/>
              <a:chOff x="8307725" y="278700"/>
              <a:chExt cx="1111343" cy="1111343"/>
            </a:xfrm>
          </p:grpSpPr>
          <p:sp>
            <p:nvSpPr>
              <p:cNvPr id="512" name="Google Shape;512;p41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41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14" name="Google Shape;514;p41"/>
          <p:cNvGrpSpPr/>
          <p:nvPr/>
        </p:nvGrpSpPr>
        <p:grpSpPr>
          <a:xfrm>
            <a:off x="-1303829" y="-3621215"/>
            <a:ext cx="10223939" cy="10252965"/>
            <a:chOff x="-1340979" y="-3183302"/>
            <a:chExt cx="10223939" cy="10252965"/>
          </a:xfrm>
        </p:grpSpPr>
        <p:grpSp>
          <p:nvGrpSpPr>
            <p:cNvPr id="515" name="Google Shape;515;p41"/>
            <p:cNvGrpSpPr/>
            <p:nvPr/>
          </p:nvGrpSpPr>
          <p:grpSpPr>
            <a:xfrm>
              <a:off x="1836073" y="2152995"/>
              <a:ext cx="7046887" cy="4916668"/>
              <a:chOff x="1836073" y="2152995"/>
              <a:chExt cx="7046887" cy="4916668"/>
            </a:xfrm>
          </p:grpSpPr>
          <p:grpSp>
            <p:nvGrpSpPr>
              <p:cNvPr id="516" name="Google Shape;516;p41"/>
              <p:cNvGrpSpPr/>
              <p:nvPr/>
            </p:nvGrpSpPr>
            <p:grpSpPr>
              <a:xfrm rot="10800000">
                <a:off x="8201743" y="2152995"/>
                <a:ext cx="681217" cy="3360485"/>
                <a:chOff x="1337800" y="-2525590"/>
                <a:chExt cx="1498167" cy="7390555"/>
              </a:xfrm>
            </p:grpSpPr>
            <p:cxnSp>
              <p:nvCxnSpPr>
                <p:cNvPr id="517" name="Google Shape;517;p41"/>
                <p:cNvCxnSpPr/>
                <p:nvPr/>
              </p:nvCxnSpPr>
              <p:spPr>
                <a:xfrm rot="10800000">
                  <a:off x="1337800" y="-2525590"/>
                  <a:ext cx="0" cy="5870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518" name="Google Shape;518;p41"/>
                <p:cNvCxnSpPr/>
                <p:nvPr/>
              </p:nvCxnSpPr>
              <p:spPr>
                <a:xfrm>
                  <a:off x="1337800" y="3347125"/>
                  <a:ext cx="1158600" cy="11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519" name="Google Shape;519;p41"/>
                <p:cNvSpPr/>
                <p:nvPr/>
              </p:nvSpPr>
              <p:spPr>
                <a:xfrm rot="5400000">
                  <a:off x="2412855" y="4441854"/>
                  <a:ext cx="425397" cy="420826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2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520" name="Google Shape;520;p41"/>
              <p:cNvGrpSpPr/>
              <p:nvPr/>
            </p:nvGrpSpPr>
            <p:grpSpPr>
              <a:xfrm flipH="1" rot="5400000">
                <a:off x="2496963" y="3858153"/>
                <a:ext cx="2550619" cy="3872400"/>
                <a:chOff x="1857762" y="2762827"/>
                <a:chExt cx="2550619" cy="3872400"/>
              </a:xfrm>
            </p:grpSpPr>
            <p:cxnSp>
              <p:nvCxnSpPr>
                <p:cNvPr id="521" name="Google Shape;521;p41"/>
                <p:cNvCxnSpPr/>
                <p:nvPr/>
              </p:nvCxnSpPr>
              <p:spPr>
                <a:xfrm>
                  <a:off x="1857762" y="2762827"/>
                  <a:ext cx="0" cy="3872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522" name="Google Shape;522;p41"/>
                <p:cNvCxnSpPr/>
                <p:nvPr/>
              </p:nvCxnSpPr>
              <p:spPr>
                <a:xfrm rot="-5400000">
                  <a:off x="3788541" y="4241677"/>
                  <a:ext cx="464100" cy="450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523" name="Google Shape;523;p41"/>
                <p:cNvSpPr/>
                <p:nvPr/>
              </p:nvSpPr>
              <p:spPr>
                <a:xfrm>
                  <a:off x="4214956" y="4073905"/>
                  <a:ext cx="193425" cy="191350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524" name="Google Shape;524;p41"/>
            <p:cNvSpPr/>
            <p:nvPr/>
          </p:nvSpPr>
          <p:spPr>
            <a:xfrm flipH="1" rot="-5400000">
              <a:off x="229850" y="-2095662"/>
              <a:ext cx="1197198" cy="4338856"/>
            </a:xfrm>
            <a:custGeom>
              <a:rect b="b" l="l" r="r" t="t"/>
              <a:pathLst>
                <a:path extrusionOk="0" h="65507" w="18075">
                  <a:moveTo>
                    <a:pt x="0" y="65507"/>
                  </a:moveTo>
                  <a:lnTo>
                    <a:pt x="18075" y="47432"/>
                  </a:lnTo>
                  <a:lnTo>
                    <a:pt x="18075" y="0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525" name="Google Shape;525;p41"/>
            <p:cNvGrpSpPr/>
            <p:nvPr/>
          </p:nvGrpSpPr>
          <p:grpSpPr>
            <a:xfrm rot="-5400000">
              <a:off x="1113139" y="743908"/>
              <a:ext cx="493321" cy="357312"/>
              <a:chOff x="1722354" y="229144"/>
              <a:chExt cx="1748743" cy="1266614"/>
            </a:xfrm>
          </p:grpSpPr>
          <p:sp>
            <p:nvSpPr>
              <p:cNvPr id="526" name="Google Shape;526;p41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41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8" name="Google Shape;528;p41"/>
            <p:cNvGrpSpPr/>
            <p:nvPr/>
          </p:nvGrpSpPr>
          <p:grpSpPr>
            <a:xfrm rot="5400000">
              <a:off x="-1009100" y="-1561400"/>
              <a:ext cx="3859204" cy="615399"/>
              <a:chOff x="-6675" y="307100"/>
              <a:chExt cx="9140700" cy="4634025"/>
            </a:xfrm>
          </p:grpSpPr>
          <p:cxnSp>
            <p:nvCxnSpPr>
              <p:cNvPr id="529" name="Google Shape;529;p41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0" name="Google Shape;530;p41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1" name="Google Shape;531;p41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2" name="Google Shape;532;p41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3" name="Google Shape;533;p41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4" name="Google Shape;534;p41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5" name="Google Shape;535;p41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6" name="Google Shape;536;p41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7" name="Google Shape;537;p41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8" name="Google Shape;538;p41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41" name="Google Shape;541;p42"/>
          <p:cNvGrpSpPr/>
          <p:nvPr/>
        </p:nvGrpSpPr>
        <p:grpSpPr>
          <a:xfrm>
            <a:off x="998300" y="1868336"/>
            <a:ext cx="7850818" cy="2922793"/>
            <a:chOff x="998300" y="1868336"/>
            <a:chExt cx="7850818" cy="2922793"/>
          </a:xfrm>
        </p:grpSpPr>
        <p:sp>
          <p:nvSpPr>
            <p:cNvPr id="542" name="Google Shape;542;p42"/>
            <p:cNvSpPr/>
            <p:nvPr/>
          </p:nvSpPr>
          <p:spPr>
            <a:xfrm rot="10800000">
              <a:off x="8809062" y="18683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42"/>
            <p:cNvSpPr/>
            <p:nvPr/>
          </p:nvSpPr>
          <p:spPr>
            <a:xfrm rot="5400000">
              <a:off x="1198712" y="455066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4" name="Google Shape;544;p42"/>
          <p:cNvGrpSpPr/>
          <p:nvPr/>
        </p:nvGrpSpPr>
        <p:grpSpPr>
          <a:xfrm>
            <a:off x="1588038" y="2433589"/>
            <a:ext cx="7438818" cy="2528056"/>
            <a:chOff x="1588038" y="2433589"/>
            <a:chExt cx="7438818" cy="2528056"/>
          </a:xfrm>
        </p:grpSpPr>
        <p:grpSp>
          <p:nvGrpSpPr>
            <p:cNvPr id="545" name="Google Shape;545;p42"/>
            <p:cNvGrpSpPr/>
            <p:nvPr/>
          </p:nvGrpSpPr>
          <p:grpSpPr>
            <a:xfrm>
              <a:off x="8849114" y="2433589"/>
              <a:ext cx="177741" cy="1555069"/>
              <a:chOff x="8535452" y="862252"/>
              <a:chExt cx="177741" cy="1555069"/>
            </a:xfrm>
          </p:grpSpPr>
          <p:sp>
            <p:nvSpPr>
              <p:cNvPr id="546" name="Google Shape;546;p42"/>
              <p:cNvSpPr/>
              <p:nvPr/>
            </p:nvSpPr>
            <p:spPr>
              <a:xfrm rot="10800000">
                <a:off x="8670077" y="8622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42"/>
              <p:cNvSpPr/>
              <p:nvPr/>
            </p:nvSpPr>
            <p:spPr>
              <a:xfrm rot="10800000">
                <a:off x="8535452" y="194232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8" name="Google Shape;548;p42"/>
            <p:cNvGrpSpPr/>
            <p:nvPr/>
          </p:nvGrpSpPr>
          <p:grpSpPr>
            <a:xfrm rot="5400000">
              <a:off x="1804739" y="4491002"/>
              <a:ext cx="253941" cy="687344"/>
              <a:chOff x="8459252" y="1335702"/>
              <a:chExt cx="253941" cy="687344"/>
            </a:xfrm>
          </p:grpSpPr>
          <p:sp>
            <p:nvSpPr>
              <p:cNvPr id="549" name="Google Shape;549;p42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42"/>
              <p:cNvSpPr/>
              <p:nvPr/>
            </p:nvSpPr>
            <p:spPr>
              <a:xfrm rot="10800000">
                <a:off x="8459252" y="13357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51" name="Google Shape;551;p42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2" name="Google Shape;552;p42"/>
          <p:cNvGrpSpPr/>
          <p:nvPr/>
        </p:nvGrpSpPr>
        <p:grpSpPr>
          <a:xfrm>
            <a:off x="-1189524" y="-111325"/>
            <a:ext cx="10408499" cy="5362150"/>
            <a:chOff x="-1189524" y="-111325"/>
            <a:chExt cx="10408499" cy="5362150"/>
          </a:xfrm>
        </p:grpSpPr>
        <p:grpSp>
          <p:nvGrpSpPr>
            <p:cNvPr id="553" name="Google Shape;553;p42"/>
            <p:cNvGrpSpPr/>
            <p:nvPr/>
          </p:nvGrpSpPr>
          <p:grpSpPr>
            <a:xfrm>
              <a:off x="-1189524" y="-111325"/>
              <a:ext cx="10408499" cy="5362150"/>
              <a:chOff x="-1189524" y="-111325"/>
              <a:chExt cx="10408499" cy="5362150"/>
            </a:xfrm>
          </p:grpSpPr>
          <p:sp>
            <p:nvSpPr>
              <p:cNvPr id="554" name="Google Shape;554;p42"/>
              <p:cNvSpPr/>
              <p:nvPr/>
            </p:nvSpPr>
            <p:spPr>
              <a:xfrm>
                <a:off x="8138725" y="-111325"/>
                <a:ext cx="1080250" cy="3643550"/>
              </a:xfrm>
              <a:custGeom>
                <a:rect b="b" l="l" r="r" t="t"/>
                <a:pathLst>
                  <a:path extrusionOk="0" h="145742" w="43210">
                    <a:moveTo>
                      <a:pt x="43210" y="145742"/>
                    </a:moveTo>
                    <a:lnTo>
                      <a:pt x="19027" y="121559"/>
                    </a:lnTo>
                    <a:lnTo>
                      <a:pt x="19027" y="73316"/>
                    </a:lnTo>
                    <a:lnTo>
                      <a:pt x="29523" y="62820"/>
                    </a:lnTo>
                    <a:lnTo>
                      <a:pt x="29523" y="27405"/>
                    </a:lnTo>
                    <a:lnTo>
                      <a:pt x="2117" y="0"/>
                    </a:lnTo>
                    <a:lnTo>
                      <a:pt x="0" y="2117"/>
                    </a:lnTo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sp>
            <p:nvSpPr>
              <p:cNvPr id="555" name="Google Shape;555;p42"/>
              <p:cNvSpPr/>
              <p:nvPr/>
            </p:nvSpPr>
            <p:spPr>
              <a:xfrm>
                <a:off x="340625" y="2654525"/>
                <a:ext cx="340625" cy="2596300"/>
              </a:xfrm>
              <a:custGeom>
                <a:rect b="b" l="l" r="r" t="t"/>
                <a:pathLst>
                  <a:path extrusionOk="0" h="103852" w="13625">
                    <a:moveTo>
                      <a:pt x="13625" y="103852"/>
                    </a:moveTo>
                    <a:lnTo>
                      <a:pt x="13625" y="82738"/>
                    </a:lnTo>
                    <a:lnTo>
                      <a:pt x="0" y="69112"/>
                    </a:lnTo>
                    <a:lnTo>
                      <a:pt x="0" y="0"/>
                    </a:lnTo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grpSp>
            <p:nvGrpSpPr>
              <p:cNvPr id="556" name="Google Shape;556;p42"/>
              <p:cNvGrpSpPr/>
              <p:nvPr/>
            </p:nvGrpSpPr>
            <p:grpSpPr>
              <a:xfrm>
                <a:off x="-1189524" y="3454365"/>
                <a:ext cx="1530153" cy="273510"/>
                <a:chOff x="-6675" y="2881558"/>
                <a:chExt cx="9140700" cy="2059567"/>
              </a:xfrm>
            </p:grpSpPr>
            <p:cxnSp>
              <p:nvCxnSpPr>
                <p:cNvPr id="557" name="Google Shape;557;p42"/>
                <p:cNvCxnSpPr/>
                <p:nvPr/>
              </p:nvCxnSpPr>
              <p:spPr>
                <a:xfrm>
                  <a:off x="-6675" y="2881558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558" name="Google Shape;558;p42"/>
                <p:cNvCxnSpPr/>
                <p:nvPr/>
              </p:nvCxnSpPr>
              <p:spPr>
                <a:xfrm>
                  <a:off x="-6675" y="3396450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559" name="Google Shape;559;p42"/>
                <p:cNvCxnSpPr/>
                <p:nvPr/>
              </p:nvCxnSpPr>
              <p:spPr>
                <a:xfrm>
                  <a:off x="-6675" y="3911342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560" name="Google Shape;560;p42"/>
                <p:cNvCxnSpPr/>
                <p:nvPr/>
              </p:nvCxnSpPr>
              <p:spPr>
                <a:xfrm>
                  <a:off x="-6675" y="4426233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561" name="Google Shape;561;p42"/>
                <p:cNvCxnSpPr/>
                <p:nvPr/>
              </p:nvCxnSpPr>
              <p:spPr>
                <a:xfrm>
                  <a:off x="-6675" y="4941125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grpSp>
          <p:nvGrpSpPr>
            <p:cNvPr id="562" name="Google Shape;562;p42"/>
            <p:cNvGrpSpPr/>
            <p:nvPr/>
          </p:nvGrpSpPr>
          <p:grpSpPr>
            <a:xfrm rot="5400000">
              <a:off x="2331732" y="4765921"/>
              <a:ext cx="493321" cy="357312"/>
              <a:chOff x="1722354" y="229144"/>
              <a:chExt cx="1748743" cy="1266614"/>
            </a:xfrm>
          </p:grpSpPr>
          <p:sp>
            <p:nvSpPr>
              <p:cNvPr id="563" name="Google Shape;563;p42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42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25"/>
          <p:cNvSpPr txBox="1"/>
          <p:nvPr>
            <p:ph idx="2" type="title"/>
          </p:nvPr>
        </p:nvSpPr>
        <p:spPr>
          <a:xfrm>
            <a:off x="3177356" y="1199529"/>
            <a:ext cx="734700" cy="4938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7" name="Google Shape;27;p25"/>
          <p:cNvSpPr txBox="1"/>
          <p:nvPr>
            <p:ph idx="3" type="title"/>
          </p:nvPr>
        </p:nvSpPr>
        <p:spPr>
          <a:xfrm>
            <a:off x="3177356" y="2902621"/>
            <a:ext cx="734700" cy="4938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8" name="Google Shape;28;p25"/>
          <p:cNvSpPr txBox="1"/>
          <p:nvPr>
            <p:ph idx="4" type="title"/>
          </p:nvPr>
        </p:nvSpPr>
        <p:spPr>
          <a:xfrm>
            <a:off x="3177356" y="1767226"/>
            <a:ext cx="734700" cy="4938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29" name="Google Shape;29;p25"/>
          <p:cNvSpPr txBox="1"/>
          <p:nvPr>
            <p:ph idx="5" type="title"/>
          </p:nvPr>
        </p:nvSpPr>
        <p:spPr>
          <a:xfrm>
            <a:off x="3177356" y="3470319"/>
            <a:ext cx="734700" cy="4938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0" name="Google Shape;30;p25"/>
          <p:cNvSpPr txBox="1"/>
          <p:nvPr>
            <p:ph idx="6" type="title"/>
          </p:nvPr>
        </p:nvSpPr>
        <p:spPr>
          <a:xfrm>
            <a:off x="3177356" y="2334924"/>
            <a:ext cx="734700" cy="4938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1" name="Google Shape;31;p25"/>
          <p:cNvSpPr txBox="1"/>
          <p:nvPr>
            <p:ph idx="7" type="title"/>
          </p:nvPr>
        </p:nvSpPr>
        <p:spPr>
          <a:xfrm>
            <a:off x="3177356" y="4038016"/>
            <a:ext cx="734700" cy="4938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ExtraBold"/>
              <a:buNone/>
              <a:defRPr b="0" sz="30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32" name="Google Shape;32;p25"/>
          <p:cNvSpPr txBox="1"/>
          <p:nvPr>
            <p:ph idx="1" type="subTitle"/>
          </p:nvPr>
        </p:nvSpPr>
        <p:spPr>
          <a:xfrm>
            <a:off x="4010944" y="1201329"/>
            <a:ext cx="2717700" cy="4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33" name="Google Shape;33;p25"/>
          <p:cNvSpPr txBox="1"/>
          <p:nvPr>
            <p:ph idx="8" type="subTitle"/>
          </p:nvPr>
        </p:nvSpPr>
        <p:spPr>
          <a:xfrm>
            <a:off x="4010944" y="1769028"/>
            <a:ext cx="2717700" cy="4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34" name="Google Shape;34;p25"/>
          <p:cNvSpPr txBox="1"/>
          <p:nvPr>
            <p:ph idx="9" type="subTitle"/>
          </p:nvPr>
        </p:nvSpPr>
        <p:spPr>
          <a:xfrm>
            <a:off x="4010944" y="2336727"/>
            <a:ext cx="2717700" cy="4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35" name="Google Shape;35;p25"/>
          <p:cNvSpPr txBox="1"/>
          <p:nvPr>
            <p:ph idx="13" type="subTitle"/>
          </p:nvPr>
        </p:nvSpPr>
        <p:spPr>
          <a:xfrm>
            <a:off x="4010941" y="2904427"/>
            <a:ext cx="2717700" cy="4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36" name="Google Shape;36;p25"/>
          <p:cNvSpPr txBox="1"/>
          <p:nvPr>
            <p:ph idx="14" type="subTitle"/>
          </p:nvPr>
        </p:nvSpPr>
        <p:spPr>
          <a:xfrm>
            <a:off x="4010941" y="3472126"/>
            <a:ext cx="2717700" cy="4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37" name="Google Shape;37;p25"/>
          <p:cNvSpPr txBox="1"/>
          <p:nvPr>
            <p:ph idx="15" type="subTitle"/>
          </p:nvPr>
        </p:nvSpPr>
        <p:spPr>
          <a:xfrm>
            <a:off x="4010941" y="4039825"/>
            <a:ext cx="2717700" cy="4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grpSp>
        <p:nvGrpSpPr>
          <p:cNvPr id="38" name="Google Shape;38;p25"/>
          <p:cNvGrpSpPr/>
          <p:nvPr/>
        </p:nvGrpSpPr>
        <p:grpSpPr>
          <a:xfrm>
            <a:off x="377427" y="204425"/>
            <a:ext cx="8916118" cy="4541546"/>
            <a:chOff x="377427" y="204425"/>
            <a:chExt cx="8916118" cy="4541546"/>
          </a:xfrm>
        </p:grpSpPr>
        <p:grpSp>
          <p:nvGrpSpPr>
            <p:cNvPr id="39" name="Google Shape;39;p25"/>
            <p:cNvGrpSpPr/>
            <p:nvPr/>
          </p:nvGrpSpPr>
          <p:grpSpPr>
            <a:xfrm>
              <a:off x="377427" y="3968227"/>
              <a:ext cx="200266" cy="777744"/>
              <a:chOff x="8153327" y="353177"/>
              <a:chExt cx="200266" cy="777744"/>
            </a:xfrm>
          </p:grpSpPr>
          <p:sp>
            <p:nvSpPr>
              <p:cNvPr id="40" name="Google Shape;40;p25"/>
              <p:cNvSpPr/>
              <p:nvPr/>
            </p:nvSpPr>
            <p:spPr>
              <a:xfrm rot="10800000">
                <a:off x="8153327" y="65592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25"/>
              <p:cNvSpPr/>
              <p:nvPr/>
            </p:nvSpPr>
            <p:spPr>
              <a:xfrm rot="10800000">
                <a:off x="8310477" y="35317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" name="Google Shape;42;p25"/>
            <p:cNvGrpSpPr/>
            <p:nvPr/>
          </p:nvGrpSpPr>
          <p:grpSpPr>
            <a:xfrm rot="-5400000">
              <a:off x="8807027" y="2115202"/>
              <a:ext cx="206891" cy="766144"/>
              <a:chOff x="8650702" y="1651177"/>
              <a:chExt cx="206891" cy="766144"/>
            </a:xfrm>
          </p:grpSpPr>
          <p:sp>
            <p:nvSpPr>
              <p:cNvPr id="43" name="Google Shape;43;p25"/>
              <p:cNvSpPr/>
              <p:nvPr/>
            </p:nvSpPr>
            <p:spPr>
              <a:xfrm rot="10800000">
                <a:off x="8650702" y="165117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25"/>
              <p:cNvSpPr/>
              <p:nvPr/>
            </p:nvSpPr>
            <p:spPr>
              <a:xfrm rot="10800000">
                <a:off x="8814477" y="1942327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" name="Google Shape;45;p25"/>
            <p:cNvGrpSpPr/>
            <p:nvPr/>
          </p:nvGrpSpPr>
          <p:grpSpPr>
            <a:xfrm>
              <a:off x="7437187" y="204425"/>
              <a:ext cx="862215" cy="240599"/>
              <a:chOff x="6903462" y="1158900"/>
              <a:chExt cx="862215" cy="240599"/>
            </a:xfrm>
          </p:grpSpPr>
          <p:sp>
            <p:nvSpPr>
              <p:cNvPr id="46" name="Google Shape;46;p25"/>
              <p:cNvSpPr/>
              <p:nvPr/>
            </p:nvSpPr>
            <p:spPr>
              <a:xfrm flipH="1">
                <a:off x="6903462" y="1158900"/>
                <a:ext cx="240599" cy="240599"/>
              </a:xfrm>
              <a:custGeom>
                <a:rect b="b" l="l" r="r" t="t"/>
                <a:pathLst>
                  <a:path extrusionOk="0" fill="none" h="1784" w="1784">
                    <a:moveTo>
                      <a:pt x="1783" y="906"/>
                    </a:moveTo>
                    <a:cubicBezTo>
                      <a:pt x="1783" y="1392"/>
                      <a:pt x="1392" y="1783"/>
                      <a:pt x="877" y="1783"/>
                    </a:cubicBezTo>
                    <a:cubicBezTo>
                      <a:pt x="392" y="1783"/>
                      <a:pt x="0" y="1392"/>
                      <a:pt x="0" y="906"/>
                    </a:cubicBezTo>
                    <a:cubicBezTo>
                      <a:pt x="0" y="428"/>
                      <a:pt x="392" y="0"/>
                      <a:pt x="877" y="0"/>
                    </a:cubicBezTo>
                    <a:cubicBezTo>
                      <a:pt x="1392" y="0"/>
                      <a:pt x="1783" y="428"/>
                      <a:pt x="1783" y="906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25"/>
              <p:cNvSpPr/>
              <p:nvPr/>
            </p:nvSpPr>
            <p:spPr>
              <a:xfrm flipH="1" rot="5400000">
                <a:off x="7506622" y="1041704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8" name="Google Shape;48;p25"/>
          <p:cNvGrpSpPr/>
          <p:nvPr/>
        </p:nvGrpSpPr>
        <p:grpSpPr>
          <a:xfrm>
            <a:off x="-556748" y="-57000"/>
            <a:ext cx="10429655" cy="3378450"/>
            <a:chOff x="-556748" y="-57000"/>
            <a:chExt cx="10429655" cy="3378450"/>
          </a:xfrm>
        </p:grpSpPr>
        <p:grpSp>
          <p:nvGrpSpPr>
            <p:cNvPr id="49" name="Google Shape;49;p25"/>
            <p:cNvGrpSpPr/>
            <p:nvPr/>
          </p:nvGrpSpPr>
          <p:grpSpPr>
            <a:xfrm flipH="1">
              <a:off x="8221607" y="1714746"/>
              <a:ext cx="493321" cy="357312"/>
              <a:chOff x="1722354" y="229144"/>
              <a:chExt cx="1748743" cy="1266614"/>
            </a:xfrm>
          </p:grpSpPr>
          <p:sp>
            <p:nvSpPr>
              <p:cNvPr id="50" name="Google Shape;50;p25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25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" name="Google Shape;52;p25"/>
            <p:cNvSpPr/>
            <p:nvPr/>
          </p:nvSpPr>
          <p:spPr>
            <a:xfrm>
              <a:off x="8221600" y="-57000"/>
              <a:ext cx="1027600" cy="3378450"/>
            </a:xfrm>
            <a:custGeom>
              <a:rect b="b" l="l" r="r" t="t"/>
              <a:pathLst>
                <a:path extrusionOk="0" h="135138" w="41104">
                  <a:moveTo>
                    <a:pt x="41104" y="135138"/>
                  </a:moveTo>
                  <a:lnTo>
                    <a:pt x="0" y="111407"/>
                  </a:lnTo>
                  <a:lnTo>
                    <a:pt x="0" y="57500"/>
                  </a:lnTo>
                  <a:lnTo>
                    <a:pt x="12424" y="45076"/>
                  </a:lnTo>
                  <a:lnTo>
                    <a:pt x="12424" y="0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53" name="Google Shape;53;p25"/>
            <p:cNvGrpSpPr/>
            <p:nvPr/>
          </p:nvGrpSpPr>
          <p:grpSpPr>
            <a:xfrm>
              <a:off x="8527396" y="539490"/>
              <a:ext cx="1345511" cy="273510"/>
              <a:chOff x="-6675" y="2881558"/>
              <a:chExt cx="9140700" cy="2059567"/>
            </a:xfrm>
          </p:grpSpPr>
          <p:cxnSp>
            <p:nvCxnSpPr>
              <p:cNvPr id="54" name="Google Shape;54;p25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" name="Google Shape;55;p25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" name="Google Shape;56;p25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" name="Google Shape;57;p25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8" name="Google Shape;58;p25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59" name="Google Shape;59;p25"/>
            <p:cNvGrpSpPr/>
            <p:nvPr/>
          </p:nvGrpSpPr>
          <p:grpSpPr>
            <a:xfrm rot="10800000">
              <a:off x="-556748" y="2551975"/>
              <a:ext cx="1029243" cy="273510"/>
              <a:chOff x="-6675" y="2881558"/>
              <a:chExt cx="9140700" cy="2059567"/>
            </a:xfrm>
          </p:grpSpPr>
          <p:cxnSp>
            <p:nvCxnSpPr>
              <p:cNvPr id="60" name="Google Shape;60;p25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1" name="Google Shape;61;p25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2" name="Google Shape;62;p25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3" name="Google Shape;63;p25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" name="Google Shape;64;p25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65" name="Google Shape;65;p25"/>
          <p:cNvGrpSpPr/>
          <p:nvPr/>
        </p:nvGrpSpPr>
        <p:grpSpPr>
          <a:xfrm>
            <a:off x="-160350" y="1017736"/>
            <a:ext cx="9034618" cy="1344543"/>
            <a:chOff x="-160350" y="1017736"/>
            <a:chExt cx="9034618" cy="1344543"/>
          </a:xfrm>
        </p:grpSpPr>
        <p:sp>
          <p:nvSpPr>
            <p:cNvPr id="66" name="Google Shape;66;p25"/>
            <p:cNvSpPr/>
            <p:nvPr/>
          </p:nvSpPr>
          <p:spPr>
            <a:xfrm rot="10800000">
              <a:off x="8834212" y="10177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5"/>
            <p:cNvSpPr/>
            <p:nvPr/>
          </p:nvSpPr>
          <p:spPr>
            <a:xfrm rot="5400000">
              <a:off x="40062" y="212181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25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67" name="Google Shape;567;p43"/>
          <p:cNvGrpSpPr/>
          <p:nvPr/>
        </p:nvGrpSpPr>
        <p:grpSpPr>
          <a:xfrm>
            <a:off x="-116589" y="2639527"/>
            <a:ext cx="8996157" cy="1843388"/>
            <a:chOff x="-116589" y="2639527"/>
            <a:chExt cx="8996157" cy="1843388"/>
          </a:xfrm>
        </p:grpSpPr>
        <p:sp>
          <p:nvSpPr>
            <p:cNvPr id="568" name="Google Shape;568;p43"/>
            <p:cNvSpPr/>
            <p:nvPr/>
          </p:nvSpPr>
          <p:spPr>
            <a:xfrm flipH="1" rot="-5400000">
              <a:off x="399500" y="4223860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43"/>
            <p:cNvSpPr/>
            <p:nvPr/>
          </p:nvSpPr>
          <p:spPr>
            <a:xfrm flipH="1" rot="-5400000">
              <a:off x="99350" y="4050135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70" name="Google Shape;570;p43"/>
            <p:cNvGrpSpPr/>
            <p:nvPr/>
          </p:nvGrpSpPr>
          <p:grpSpPr>
            <a:xfrm flipH="1" rot="10800000">
              <a:off x="8672677" y="2639527"/>
              <a:ext cx="206891" cy="766144"/>
              <a:chOff x="8650702" y="3525402"/>
              <a:chExt cx="206891" cy="766144"/>
            </a:xfrm>
          </p:grpSpPr>
          <p:sp>
            <p:nvSpPr>
              <p:cNvPr id="571" name="Google Shape;571;p43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43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73" name="Google Shape;573;p43"/>
          <p:cNvGrpSpPr/>
          <p:nvPr/>
        </p:nvGrpSpPr>
        <p:grpSpPr>
          <a:xfrm>
            <a:off x="2729174" y="3358511"/>
            <a:ext cx="6150396" cy="1485586"/>
            <a:chOff x="2729174" y="3358511"/>
            <a:chExt cx="6150396" cy="1485586"/>
          </a:xfrm>
        </p:grpSpPr>
        <p:sp>
          <p:nvSpPr>
            <p:cNvPr id="574" name="Google Shape;574;p43"/>
            <p:cNvSpPr/>
            <p:nvPr/>
          </p:nvSpPr>
          <p:spPr>
            <a:xfrm flipH="1" rot="5400000">
              <a:off x="2929586" y="4603629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43"/>
            <p:cNvSpPr/>
            <p:nvPr/>
          </p:nvSpPr>
          <p:spPr>
            <a:xfrm flipH="1" rot="10800000">
              <a:off x="8839514" y="335851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6" name="Google Shape;576;p43"/>
          <p:cNvGrpSpPr/>
          <p:nvPr/>
        </p:nvGrpSpPr>
        <p:grpSpPr>
          <a:xfrm>
            <a:off x="-1381309" y="-1875175"/>
            <a:ext cx="10981145" cy="7138446"/>
            <a:chOff x="-1381309" y="-1875175"/>
            <a:chExt cx="10981145" cy="7138446"/>
          </a:xfrm>
        </p:grpSpPr>
        <p:sp>
          <p:nvSpPr>
            <p:cNvPr id="577" name="Google Shape;577;p43"/>
            <p:cNvSpPr/>
            <p:nvPr/>
          </p:nvSpPr>
          <p:spPr>
            <a:xfrm flipH="1" rot="10800000">
              <a:off x="-1381309" y="4693337"/>
              <a:ext cx="3801167" cy="569934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578" name="Google Shape;578;p43"/>
            <p:cNvGrpSpPr/>
            <p:nvPr/>
          </p:nvGrpSpPr>
          <p:grpSpPr>
            <a:xfrm>
              <a:off x="8229051" y="-1875175"/>
              <a:ext cx="1370785" cy="4060575"/>
              <a:chOff x="8229051" y="-1875175"/>
              <a:chExt cx="1370785" cy="4060575"/>
            </a:xfrm>
          </p:grpSpPr>
          <p:grpSp>
            <p:nvGrpSpPr>
              <p:cNvPr id="579" name="Google Shape;579;p43"/>
              <p:cNvGrpSpPr/>
              <p:nvPr/>
            </p:nvGrpSpPr>
            <p:grpSpPr>
              <a:xfrm>
                <a:off x="8229051" y="-1875175"/>
                <a:ext cx="914953" cy="4060575"/>
                <a:chOff x="8229051" y="-1875175"/>
                <a:chExt cx="914953" cy="4060575"/>
              </a:xfrm>
            </p:grpSpPr>
            <p:grpSp>
              <p:nvGrpSpPr>
                <p:cNvPr id="580" name="Google Shape;580;p43"/>
                <p:cNvGrpSpPr/>
                <p:nvPr/>
              </p:nvGrpSpPr>
              <p:grpSpPr>
                <a:xfrm rot="-5400000">
                  <a:off x="8480363" y="1760083"/>
                  <a:ext cx="493321" cy="357312"/>
                  <a:chOff x="1722354" y="229144"/>
                  <a:chExt cx="1748743" cy="1266614"/>
                </a:xfrm>
              </p:grpSpPr>
              <p:sp>
                <p:nvSpPr>
                  <p:cNvPr id="581" name="Google Shape;581;p43"/>
                  <p:cNvSpPr/>
                  <p:nvPr/>
                </p:nvSpPr>
                <p:spPr>
                  <a:xfrm rot="10800000">
                    <a:off x="2239107" y="792406"/>
                    <a:ext cx="1231990" cy="703352"/>
                  </a:xfrm>
                  <a:custGeom>
                    <a:rect b="b" l="l" r="r" t="t"/>
                    <a:pathLst>
                      <a:path extrusionOk="0" fill="none" h="2777" w="4864">
                        <a:moveTo>
                          <a:pt x="4863" y="2776"/>
                        </a:moveTo>
                        <a:lnTo>
                          <a:pt x="2051" y="0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2" name="Google Shape;582;p43"/>
                  <p:cNvSpPr/>
                  <p:nvPr/>
                </p:nvSpPr>
                <p:spPr>
                  <a:xfrm rot="10800000">
                    <a:off x="1722354" y="229144"/>
                    <a:ext cx="627506" cy="620727"/>
                  </a:xfrm>
                  <a:custGeom>
                    <a:rect b="b" l="l" r="r" t="t"/>
                    <a:pathLst>
                      <a:path extrusionOk="0" fill="none" h="2719" w="2748">
                        <a:moveTo>
                          <a:pt x="2748" y="1363"/>
                        </a:moveTo>
                        <a:cubicBezTo>
                          <a:pt x="2748" y="2117"/>
                          <a:pt x="2117" y="2718"/>
                          <a:pt x="1392" y="2718"/>
                        </a:cubicBezTo>
                        <a:cubicBezTo>
                          <a:pt x="638" y="2718"/>
                          <a:pt x="1" y="2117"/>
                          <a:pt x="1" y="1363"/>
                        </a:cubicBezTo>
                        <a:cubicBezTo>
                          <a:pt x="1" y="609"/>
                          <a:pt x="638" y="0"/>
                          <a:pt x="1392" y="0"/>
                        </a:cubicBezTo>
                        <a:cubicBezTo>
                          <a:pt x="2117" y="0"/>
                          <a:pt x="2748" y="609"/>
                          <a:pt x="2748" y="1363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lt1"/>
                    </a:solidFill>
                    <a:prstDash val="solid"/>
                    <a:miter lim="72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583" name="Google Shape;583;p43"/>
                <p:cNvSpPr/>
                <p:nvPr/>
              </p:nvSpPr>
              <p:spPr>
                <a:xfrm>
                  <a:off x="8229051" y="-1875175"/>
                  <a:ext cx="914953" cy="3799205"/>
                </a:xfrm>
                <a:custGeom>
                  <a:rect b="b" l="l" r="r" t="t"/>
                  <a:pathLst>
                    <a:path extrusionOk="0" h="96592" w="23262">
                      <a:moveTo>
                        <a:pt x="0" y="0"/>
                      </a:moveTo>
                      <a:lnTo>
                        <a:pt x="18318" y="18318"/>
                      </a:lnTo>
                      <a:lnTo>
                        <a:pt x="18318" y="58471"/>
                      </a:lnTo>
                      <a:lnTo>
                        <a:pt x="10373" y="66417"/>
                      </a:lnTo>
                      <a:lnTo>
                        <a:pt x="10373" y="83703"/>
                      </a:lnTo>
                      <a:lnTo>
                        <a:pt x="23262" y="96592"/>
                      </a:lnTo>
                    </a:path>
                  </a:pathLst>
                </a:cu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sp>
          </p:grpSp>
          <p:grpSp>
            <p:nvGrpSpPr>
              <p:cNvPr id="584" name="Google Shape;584;p43"/>
              <p:cNvGrpSpPr/>
              <p:nvPr/>
            </p:nvGrpSpPr>
            <p:grpSpPr>
              <a:xfrm rot="10800000">
                <a:off x="8634578" y="861419"/>
                <a:ext cx="965258" cy="273510"/>
                <a:chOff x="-6675" y="2881558"/>
                <a:chExt cx="9140700" cy="2059567"/>
              </a:xfrm>
            </p:grpSpPr>
            <p:cxnSp>
              <p:nvCxnSpPr>
                <p:cNvPr id="585" name="Google Shape;585;p43"/>
                <p:cNvCxnSpPr/>
                <p:nvPr/>
              </p:nvCxnSpPr>
              <p:spPr>
                <a:xfrm>
                  <a:off x="-6675" y="2881558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586" name="Google Shape;586;p43"/>
                <p:cNvCxnSpPr/>
                <p:nvPr/>
              </p:nvCxnSpPr>
              <p:spPr>
                <a:xfrm>
                  <a:off x="-6675" y="3396450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587" name="Google Shape;587;p43"/>
                <p:cNvCxnSpPr/>
                <p:nvPr/>
              </p:nvCxnSpPr>
              <p:spPr>
                <a:xfrm>
                  <a:off x="-6675" y="3911342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588" name="Google Shape;588;p43"/>
                <p:cNvCxnSpPr/>
                <p:nvPr/>
              </p:nvCxnSpPr>
              <p:spPr>
                <a:xfrm>
                  <a:off x="-6675" y="4426233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589" name="Google Shape;589;p43"/>
                <p:cNvCxnSpPr/>
                <p:nvPr/>
              </p:nvCxnSpPr>
              <p:spPr>
                <a:xfrm>
                  <a:off x="-6675" y="4941125"/>
                  <a:ext cx="9140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</p:grpSp>
      <p:sp>
        <p:nvSpPr>
          <p:cNvPr id="590" name="Google Shape;590;p43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4"/>
          <p:cNvSpPr txBox="1"/>
          <p:nvPr>
            <p:ph type="title"/>
          </p:nvPr>
        </p:nvSpPr>
        <p:spPr>
          <a:xfrm>
            <a:off x="1098475" y="834600"/>
            <a:ext cx="4448100" cy="9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3" name="Google Shape;593;p44"/>
          <p:cNvSpPr txBox="1"/>
          <p:nvPr>
            <p:ph idx="1" type="subTitle"/>
          </p:nvPr>
        </p:nvSpPr>
        <p:spPr>
          <a:xfrm>
            <a:off x="1098425" y="180510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94" name="Google Shape;594;p44"/>
          <p:cNvSpPr txBox="1"/>
          <p:nvPr/>
        </p:nvSpPr>
        <p:spPr>
          <a:xfrm>
            <a:off x="1098425" y="34595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CREDITS:</a:t>
            </a:r>
            <a:r>
              <a:rPr b="0" i="0" lang="en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This presentation template was created by </a:t>
            </a:r>
            <a:r>
              <a:rPr b="1" i="0" lang="en" sz="1200" u="sng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 and includes icons by </a:t>
            </a:r>
            <a:r>
              <a:rPr b="1" i="0" lang="en" sz="1200" u="sng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 and infographics &amp; images by </a:t>
            </a:r>
            <a:r>
              <a:rPr b="1" i="0" lang="en" sz="1200" u="sng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200" u="sng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</a:t>
            </a:r>
            <a:endParaRPr b="1" i="0" sz="1200" u="sng" cap="none" strike="noStrik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95" name="Google Shape;595;p44"/>
          <p:cNvSpPr/>
          <p:nvPr/>
        </p:nvSpPr>
        <p:spPr>
          <a:xfrm rot="5400000">
            <a:off x="8249111" y="175373"/>
            <a:ext cx="40056" cy="440880"/>
          </a:xfrm>
          <a:custGeom>
            <a:rect b="b" l="l" r="r" t="t"/>
            <a:pathLst>
              <a:path extrusionOk="0" h="12620" w="1146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6" name="Google Shape;596;p44"/>
          <p:cNvGrpSpPr/>
          <p:nvPr/>
        </p:nvGrpSpPr>
        <p:grpSpPr>
          <a:xfrm>
            <a:off x="-563925" y="0"/>
            <a:ext cx="7843827" cy="1111343"/>
            <a:chOff x="-563925" y="0"/>
            <a:chExt cx="7843827" cy="1111343"/>
          </a:xfrm>
        </p:grpSpPr>
        <p:grpSp>
          <p:nvGrpSpPr>
            <p:cNvPr id="597" name="Google Shape;597;p44"/>
            <p:cNvGrpSpPr/>
            <p:nvPr/>
          </p:nvGrpSpPr>
          <p:grpSpPr>
            <a:xfrm rot="5400000">
              <a:off x="6576233" y="-80606"/>
              <a:ext cx="247278" cy="1160061"/>
              <a:chOff x="1463894" y="1434556"/>
              <a:chExt cx="247278" cy="1160061"/>
            </a:xfrm>
          </p:grpSpPr>
          <p:sp>
            <p:nvSpPr>
              <p:cNvPr id="598" name="Google Shape;598;p44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44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0" name="Google Shape;600;p44"/>
            <p:cNvGrpSpPr/>
            <p:nvPr/>
          </p:nvGrpSpPr>
          <p:grpSpPr>
            <a:xfrm>
              <a:off x="-563925" y="0"/>
              <a:ext cx="1111343" cy="1111343"/>
              <a:chOff x="8307725" y="278700"/>
              <a:chExt cx="1111343" cy="1111343"/>
            </a:xfrm>
          </p:grpSpPr>
          <p:sp>
            <p:nvSpPr>
              <p:cNvPr id="601" name="Google Shape;601;p44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44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45"/>
          <p:cNvGrpSpPr/>
          <p:nvPr/>
        </p:nvGrpSpPr>
        <p:grpSpPr>
          <a:xfrm>
            <a:off x="247028" y="2099252"/>
            <a:ext cx="8667366" cy="1707744"/>
            <a:chOff x="247028" y="2099252"/>
            <a:chExt cx="8667366" cy="1707744"/>
          </a:xfrm>
        </p:grpSpPr>
        <p:sp>
          <p:nvSpPr>
            <p:cNvPr id="605" name="Google Shape;605;p45"/>
            <p:cNvSpPr/>
            <p:nvPr/>
          </p:nvSpPr>
          <p:spPr>
            <a:xfrm flipH="1" rot="10800000">
              <a:off x="410803" y="2099252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45"/>
            <p:cNvSpPr/>
            <p:nvPr/>
          </p:nvSpPr>
          <p:spPr>
            <a:xfrm flipH="1" rot="10800000">
              <a:off x="247028" y="2390402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7" name="Google Shape;607;p45"/>
            <p:cNvGrpSpPr/>
            <p:nvPr/>
          </p:nvGrpSpPr>
          <p:grpSpPr>
            <a:xfrm flipH="1">
              <a:off x="8707503" y="3040852"/>
              <a:ext cx="206891" cy="766144"/>
              <a:chOff x="8650702" y="3525402"/>
              <a:chExt cx="206891" cy="766144"/>
            </a:xfrm>
          </p:grpSpPr>
          <p:sp>
            <p:nvSpPr>
              <p:cNvPr id="608" name="Google Shape;608;p45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45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10" name="Google Shape;610;p45"/>
          <p:cNvGrpSpPr/>
          <p:nvPr/>
        </p:nvGrpSpPr>
        <p:grpSpPr>
          <a:xfrm>
            <a:off x="-796767" y="-1090157"/>
            <a:ext cx="11445399" cy="6549695"/>
            <a:chOff x="-796766" y="-1090157"/>
            <a:chExt cx="11445399" cy="6549695"/>
          </a:xfrm>
        </p:grpSpPr>
        <p:sp>
          <p:nvSpPr>
            <p:cNvPr id="611" name="Google Shape;611;p45"/>
            <p:cNvSpPr/>
            <p:nvPr/>
          </p:nvSpPr>
          <p:spPr>
            <a:xfrm flipH="1" rot="5400000">
              <a:off x="-365574" y="-1521350"/>
              <a:ext cx="1470082" cy="2332467"/>
            </a:xfrm>
            <a:custGeom>
              <a:rect b="b" l="l" r="r" t="t"/>
              <a:pathLst>
                <a:path extrusionOk="0" h="132226" w="83338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612" name="Google Shape;612;p45"/>
            <p:cNvGrpSpPr/>
            <p:nvPr/>
          </p:nvGrpSpPr>
          <p:grpSpPr>
            <a:xfrm rot="10800000">
              <a:off x="11" y="108546"/>
              <a:ext cx="493321" cy="357312"/>
              <a:chOff x="1722354" y="229144"/>
              <a:chExt cx="1748743" cy="1266614"/>
            </a:xfrm>
          </p:grpSpPr>
          <p:sp>
            <p:nvSpPr>
              <p:cNvPr id="613" name="Google Shape;613;p45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45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15" name="Google Shape;615;p45"/>
            <p:cNvSpPr/>
            <p:nvPr/>
          </p:nvSpPr>
          <p:spPr>
            <a:xfrm flipH="1" rot="-5400000">
              <a:off x="8788045" y="3598950"/>
              <a:ext cx="870400" cy="2850775"/>
            </a:xfrm>
            <a:custGeom>
              <a:rect b="b" l="l" r="r" t="t"/>
              <a:pathLst>
                <a:path extrusionOk="0" h="114031" w="34816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616" name="Google Shape;616;p45"/>
            <p:cNvGrpSpPr/>
            <p:nvPr/>
          </p:nvGrpSpPr>
          <p:grpSpPr>
            <a:xfrm flipH="1" rot="-5400000">
              <a:off x="8489086" y="4163846"/>
              <a:ext cx="493321" cy="357312"/>
              <a:chOff x="1722354" y="229144"/>
              <a:chExt cx="1748743" cy="1266614"/>
            </a:xfrm>
          </p:grpSpPr>
          <p:sp>
            <p:nvSpPr>
              <p:cNvPr id="617" name="Google Shape;617;p45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45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19" name="Google Shape;619;p45"/>
            <p:cNvGrpSpPr/>
            <p:nvPr/>
          </p:nvGrpSpPr>
          <p:grpSpPr>
            <a:xfrm flipH="1" rot="5400000">
              <a:off x="765337" y="-239460"/>
              <a:ext cx="965258" cy="273510"/>
              <a:chOff x="-6675" y="2881558"/>
              <a:chExt cx="9140700" cy="2059567"/>
            </a:xfrm>
          </p:grpSpPr>
          <p:cxnSp>
            <p:nvCxnSpPr>
              <p:cNvPr id="620" name="Google Shape;620;p45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21" name="Google Shape;621;p45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22" name="Google Shape;622;p45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23" name="Google Shape;623;p45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24" name="Google Shape;624;p45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625" name="Google Shape;625;p45"/>
          <p:cNvGrpSpPr/>
          <p:nvPr/>
        </p:nvGrpSpPr>
        <p:grpSpPr>
          <a:xfrm>
            <a:off x="248565" y="1658361"/>
            <a:ext cx="8665831" cy="946305"/>
            <a:chOff x="248565" y="1658361"/>
            <a:chExt cx="8665831" cy="946305"/>
          </a:xfrm>
        </p:grpSpPr>
        <p:sp>
          <p:nvSpPr>
            <p:cNvPr id="626" name="Google Shape;626;p45"/>
            <p:cNvSpPr/>
            <p:nvPr/>
          </p:nvSpPr>
          <p:spPr>
            <a:xfrm flipH="1" rot="10800000">
              <a:off x="248565" y="165836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45"/>
            <p:cNvSpPr/>
            <p:nvPr/>
          </p:nvSpPr>
          <p:spPr>
            <a:xfrm flipH="1">
              <a:off x="8874340" y="216378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8" name="Google Shape;628;p45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0" name="Google Shape;630;p46"/>
          <p:cNvGrpSpPr/>
          <p:nvPr/>
        </p:nvGrpSpPr>
        <p:grpSpPr>
          <a:xfrm>
            <a:off x="248752" y="491529"/>
            <a:ext cx="8669349" cy="4596267"/>
            <a:chOff x="188277" y="445029"/>
            <a:chExt cx="8669349" cy="4596267"/>
          </a:xfrm>
        </p:grpSpPr>
        <p:sp>
          <p:nvSpPr>
            <p:cNvPr id="631" name="Google Shape;631;p46"/>
            <p:cNvSpPr/>
            <p:nvPr/>
          </p:nvSpPr>
          <p:spPr>
            <a:xfrm rot="10800000">
              <a:off x="8615635" y="68442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46"/>
            <p:cNvSpPr/>
            <p:nvPr/>
          </p:nvSpPr>
          <p:spPr>
            <a:xfrm rot="10800000">
              <a:off x="8814510" y="44502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33" name="Google Shape;633;p46"/>
            <p:cNvGrpSpPr/>
            <p:nvPr/>
          </p:nvGrpSpPr>
          <p:grpSpPr>
            <a:xfrm>
              <a:off x="188277" y="4275152"/>
              <a:ext cx="206891" cy="766144"/>
              <a:chOff x="8650702" y="3525402"/>
              <a:chExt cx="206891" cy="766144"/>
            </a:xfrm>
          </p:grpSpPr>
          <p:sp>
            <p:nvSpPr>
              <p:cNvPr id="634" name="Google Shape;634;p46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46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36" name="Google Shape;636;p46"/>
          <p:cNvGrpSpPr/>
          <p:nvPr/>
        </p:nvGrpSpPr>
        <p:grpSpPr>
          <a:xfrm>
            <a:off x="315625" y="1279781"/>
            <a:ext cx="8602485" cy="1562435"/>
            <a:chOff x="174750" y="1380581"/>
            <a:chExt cx="8602485" cy="1562435"/>
          </a:xfrm>
        </p:grpSpPr>
        <p:sp>
          <p:nvSpPr>
            <p:cNvPr id="637" name="Google Shape;637;p46"/>
            <p:cNvSpPr/>
            <p:nvPr/>
          </p:nvSpPr>
          <p:spPr>
            <a:xfrm rot="10800000">
              <a:off x="8737179" y="138058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46"/>
            <p:cNvSpPr/>
            <p:nvPr/>
          </p:nvSpPr>
          <p:spPr>
            <a:xfrm rot="10800000">
              <a:off x="174750" y="25021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9" name="Google Shape;639;p46"/>
          <p:cNvGrpSpPr/>
          <p:nvPr/>
        </p:nvGrpSpPr>
        <p:grpSpPr>
          <a:xfrm>
            <a:off x="355673" y="-567309"/>
            <a:ext cx="8751502" cy="5946659"/>
            <a:chOff x="251623" y="-534009"/>
            <a:chExt cx="8751502" cy="5946659"/>
          </a:xfrm>
        </p:grpSpPr>
        <p:grpSp>
          <p:nvGrpSpPr>
            <p:cNvPr id="640" name="Google Shape;640;p46"/>
            <p:cNvGrpSpPr/>
            <p:nvPr/>
          </p:nvGrpSpPr>
          <p:grpSpPr>
            <a:xfrm rot="10800000">
              <a:off x="251623" y="3645746"/>
              <a:ext cx="493321" cy="357312"/>
              <a:chOff x="1722354" y="229144"/>
              <a:chExt cx="1748743" cy="1266614"/>
            </a:xfrm>
          </p:grpSpPr>
          <p:sp>
            <p:nvSpPr>
              <p:cNvPr id="641" name="Google Shape;641;p46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46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3" name="Google Shape;643;p46"/>
            <p:cNvGrpSpPr/>
            <p:nvPr/>
          </p:nvGrpSpPr>
          <p:grpSpPr>
            <a:xfrm flipH="1" rot="5400000">
              <a:off x="7247712" y="-188135"/>
              <a:ext cx="965258" cy="273510"/>
              <a:chOff x="-6675" y="2881558"/>
              <a:chExt cx="9140700" cy="2059567"/>
            </a:xfrm>
          </p:grpSpPr>
          <p:cxnSp>
            <p:nvCxnSpPr>
              <p:cNvPr id="644" name="Google Shape;644;p46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5" name="Google Shape;645;p46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6" name="Google Shape;646;p46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7" name="Google Shape;647;p46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8" name="Google Shape;648;p46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649" name="Google Shape;649;p46"/>
            <p:cNvSpPr/>
            <p:nvPr/>
          </p:nvSpPr>
          <p:spPr>
            <a:xfrm>
              <a:off x="5746750" y="-57000"/>
              <a:ext cx="3256375" cy="488250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650" name="Google Shape;650;p46"/>
            <p:cNvSpPr/>
            <p:nvPr/>
          </p:nvSpPr>
          <p:spPr>
            <a:xfrm>
              <a:off x="260200" y="3089575"/>
              <a:ext cx="476150" cy="2323075"/>
            </a:xfrm>
            <a:custGeom>
              <a:rect b="b" l="l" r="r" t="t"/>
              <a:pathLst>
                <a:path extrusionOk="0" h="92923" w="19046">
                  <a:moveTo>
                    <a:pt x="0" y="0"/>
                  </a:moveTo>
                  <a:lnTo>
                    <a:pt x="0" y="36635"/>
                  </a:lnTo>
                  <a:lnTo>
                    <a:pt x="19046" y="55681"/>
                  </a:lnTo>
                  <a:lnTo>
                    <a:pt x="19046" y="92923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</p:grpSp>
      <p:sp>
        <p:nvSpPr>
          <p:cNvPr id="651" name="Google Shape;651;p46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6"/>
          <p:cNvSpPr txBox="1"/>
          <p:nvPr>
            <p:ph type="title"/>
          </p:nvPr>
        </p:nvSpPr>
        <p:spPr>
          <a:xfrm>
            <a:off x="1136800" y="2325725"/>
            <a:ext cx="36534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1" name="Google Shape;71;p26"/>
          <p:cNvSpPr txBox="1"/>
          <p:nvPr>
            <p:ph idx="2" type="title"/>
          </p:nvPr>
        </p:nvSpPr>
        <p:spPr>
          <a:xfrm>
            <a:off x="4790350" y="2279800"/>
            <a:ext cx="1343100" cy="9894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9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72" name="Google Shape;72;p26"/>
          <p:cNvGrpSpPr/>
          <p:nvPr/>
        </p:nvGrpSpPr>
        <p:grpSpPr>
          <a:xfrm rot="-5400000">
            <a:off x="3860412" y="-1906049"/>
            <a:ext cx="3859204" cy="615399"/>
            <a:chOff x="-6675" y="307100"/>
            <a:chExt cx="9140700" cy="4634025"/>
          </a:xfrm>
        </p:grpSpPr>
        <p:cxnSp>
          <p:nvCxnSpPr>
            <p:cNvPr id="73" name="Google Shape;73;p26"/>
            <p:cNvCxnSpPr/>
            <p:nvPr/>
          </p:nvCxnSpPr>
          <p:spPr>
            <a:xfrm>
              <a:off x="-6675" y="307100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4" name="Google Shape;74;p26"/>
            <p:cNvCxnSpPr/>
            <p:nvPr/>
          </p:nvCxnSpPr>
          <p:spPr>
            <a:xfrm>
              <a:off x="-6675" y="1336883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5" name="Google Shape;75;p26"/>
            <p:cNvCxnSpPr/>
            <p:nvPr/>
          </p:nvCxnSpPr>
          <p:spPr>
            <a:xfrm>
              <a:off x="-6675" y="821992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6" name="Google Shape;76;p26"/>
            <p:cNvCxnSpPr/>
            <p:nvPr/>
          </p:nvCxnSpPr>
          <p:spPr>
            <a:xfrm>
              <a:off x="-6675" y="1851775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7" name="Google Shape;77;p26"/>
            <p:cNvCxnSpPr/>
            <p:nvPr/>
          </p:nvCxnSpPr>
          <p:spPr>
            <a:xfrm>
              <a:off x="-6675" y="2366667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8" name="Google Shape;78;p26"/>
            <p:cNvCxnSpPr/>
            <p:nvPr/>
          </p:nvCxnSpPr>
          <p:spPr>
            <a:xfrm>
              <a:off x="-6675" y="2881558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9" name="Google Shape;79;p26"/>
            <p:cNvCxnSpPr/>
            <p:nvPr/>
          </p:nvCxnSpPr>
          <p:spPr>
            <a:xfrm>
              <a:off x="-6675" y="3396450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0" name="Google Shape;80;p26"/>
            <p:cNvCxnSpPr/>
            <p:nvPr/>
          </p:nvCxnSpPr>
          <p:spPr>
            <a:xfrm>
              <a:off x="-6675" y="3911342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1" name="Google Shape;81;p26"/>
            <p:cNvCxnSpPr/>
            <p:nvPr/>
          </p:nvCxnSpPr>
          <p:spPr>
            <a:xfrm>
              <a:off x="-6675" y="4426233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" name="Google Shape;82;p26"/>
            <p:cNvCxnSpPr/>
            <p:nvPr/>
          </p:nvCxnSpPr>
          <p:spPr>
            <a:xfrm>
              <a:off x="-6675" y="4941125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83" name="Google Shape;83;p26"/>
          <p:cNvGrpSpPr/>
          <p:nvPr/>
        </p:nvGrpSpPr>
        <p:grpSpPr>
          <a:xfrm>
            <a:off x="-415272" y="538801"/>
            <a:ext cx="7636890" cy="5144942"/>
            <a:chOff x="-415272" y="538801"/>
            <a:chExt cx="7636890" cy="5144942"/>
          </a:xfrm>
        </p:grpSpPr>
        <p:grpSp>
          <p:nvGrpSpPr>
            <p:cNvPr id="84" name="Google Shape;84;p26"/>
            <p:cNvGrpSpPr/>
            <p:nvPr/>
          </p:nvGrpSpPr>
          <p:grpSpPr>
            <a:xfrm>
              <a:off x="6110275" y="4572400"/>
              <a:ext cx="1111343" cy="1111343"/>
              <a:chOff x="8307725" y="278700"/>
              <a:chExt cx="1111343" cy="1111343"/>
            </a:xfrm>
          </p:grpSpPr>
          <p:sp>
            <p:nvSpPr>
              <p:cNvPr id="85" name="Google Shape;85;p26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26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" name="Google Shape;87;p26"/>
            <p:cNvGrpSpPr/>
            <p:nvPr/>
          </p:nvGrpSpPr>
          <p:grpSpPr>
            <a:xfrm>
              <a:off x="-415272" y="538801"/>
              <a:ext cx="2027056" cy="586283"/>
              <a:chOff x="-415272" y="538801"/>
              <a:chExt cx="2027056" cy="586283"/>
            </a:xfrm>
          </p:grpSpPr>
          <p:sp>
            <p:nvSpPr>
              <p:cNvPr id="88" name="Google Shape;88;p26"/>
              <p:cNvSpPr/>
              <p:nvPr/>
            </p:nvSpPr>
            <p:spPr>
              <a:xfrm rot="-5400000">
                <a:off x="1352729" y="32286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26"/>
              <p:cNvSpPr/>
              <p:nvPr/>
            </p:nvSpPr>
            <p:spPr>
              <a:xfrm rot="-5400000">
                <a:off x="-39071" y="673783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92" name="Google Shape;92;p27"/>
          <p:cNvSpPr txBox="1"/>
          <p:nvPr>
            <p:ph idx="1" type="subTitle"/>
          </p:nvPr>
        </p:nvSpPr>
        <p:spPr>
          <a:xfrm>
            <a:off x="4861824" y="2438075"/>
            <a:ext cx="2610900" cy="14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3" name="Google Shape;93;p27"/>
          <p:cNvSpPr txBox="1"/>
          <p:nvPr>
            <p:ph idx="2" type="subTitle"/>
          </p:nvPr>
        </p:nvSpPr>
        <p:spPr>
          <a:xfrm>
            <a:off x="1671269" y="2438075"/>
            <a:ext cx="2610900" cy="14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4" name="Google Shape;94;p27"/>
          <p:cNvSpPr txBox="1"/>
          <p:nvPr>
            <p:ph idx="3" type="subTitle"/>
          </p:nvPr>
        </p:nvSpPr>
        <p:spPr>
          <a:xfrm>
            <a:off x="1671269" y="2041650"/>
            <a:ext cx="26109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95" name="Google Shape;95;p27"/>
          <p:cNvSpPr txBox="1"/>
          <p:nvPr>
            <p:ph idx="4" type="subTitle"/>
          </p:nvPr>
        </p:nvSpPr>
        <p:spPr>
          <a:xfrm>
            <a:off x="4861831" y="2041650"/>
            <a:ext cx="26109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grpSp>
        <p:nvGrpSpPr>
          <p:cNvPr id="96" name="Google Shape;96;p27"/>
          <p:cNvGrpSpPr/>
          <p:nvPr/>
        </p:nvGrpSpPr>
        <p:grpSpPr>
          <a:xfrm>
            <a:off x="188277" y="2438079"/>
            <a:ext cx="8669349" cy="1311292"/>
            <a:chOff x="188277" y="2438079"/>
            <a:chExt cx="8669349" cy="1311292"/>
          </a:xfrm>
        </p:grpSpPr>
        <p:sp>
          <p:nvSpPr>
            <p:cNvPr id="97" name="Google Shape;97;p27"/>
            <p:cNvSpPr/>
            <p:nvPr/>
          </p:nvSpPr>
          <p:spPr>
            <a:xfrm rot="10800000">
              <a:off x="8615635" y="298322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7"/>
            <p:cNvSpPr/>
            <p:nvPr/>
          </p:nvSpPr>
          <p:spPr>
            <a:xfrm rot="10800000">
              <a:off x="8814510" y="243807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9" name="Google Shape;99;p27"/>
            <p:cNvGrpSpPr/>
            <p:nvPr/>
          </p:nvGrpSpPr>
          <p:grpSpPr>
            <a:xfrm>
              <a:off x="188277" y="2983227"/>
              <a:ext cx="206891" cy="766144"/>
              <a:chOff x="8650702" y="3525402"/>
              <a:chExt cx="206891" cy="766144"/>
            </a:xfrm>
          </p:grpSpPr>
          <p:sp>
            <p:nvSpPr>
              <p:cNvPr id="100" name="Google Shape;100;p27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27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2" name="Google Shape;102;p27"/>
          <p:cNvGrpSpPr/>
          <p:nvPr/>
        </p:nvGrpSpPr>
        <p:grpSpPr>
          <a:xfrm>
            <a:off x="-2835749" y="5"/>
            <a:ext cx="12294865" cy="7634520"/>
            <a:chOff x="-2835749" y="5"/>
            <a:chExt cx="12294865" cy="7634520"/>
          </a:xfrm>
        </p:grpSpPr>
        <p:sp>
          <p:nvSpPr>
            <p:cNvPr id="103" name="Google Shape;103;p27"/>
            <p:cNvSpPr/>
            <p:nvPr/>
          </p:nvSpPr>
          <p:spPr>
            <a:xfrm flipH="1">
              <a:off x="-2835749" y="5"/>
              <a:ext cx="3174344" cy="5036488"/>
            </a:xfrm>
            <a:custGeom>
              <a:rect b="b" l="l" r="r" t="t"/>
              <a:pathLst>
                <a:path extrusionOk="0" h="132226" w="83338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104" name="Google Shape;104;p27"/>
            <p:cNvGrpSpPr/>
            <p:nvPr/>
          </p:nvGrpSpPr>
          <p:grpSpPr>
            <a:xfrm rot="10800000">
              <a:off x="29436" y="1468071"/>
              <a:ext cx="493321" cy="357312"/>
              <a:chOff x="2199401" y="229144"/>
              <a:chExt cx="1748743" cy="1266614"/>
            </a:xfrm>
          </p:grpSpPr>
          <p:sp>
            <p:nvSpPr>
              <p:cNvPr id="105" name="Google Shape;105;p27"/>
              <p:cNvSpPr/>
              <p:nvPr/>
            </p:nvSpPr>
            <p:spPr>
              <a:xfrm rot="10800000">
                <a:off x="2716154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27"/>
              <p:cNvSpPr/>
              <p:nvPr/>
            </p:nvSpPr>
            <p:spPr>
              <a:xfrm rot="10800000">
                <a:off x="2199401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7" name="Google Shape;107;p27"/>
            <p:cNvSpPr/>
            <p:nvPr/>
          </p:nvSpPr>
          <p:spPr>
            <a:xfrm>
              <a:off x="8212964" y="3553070"/>
              <a:ext cx="1246152" cy="4081455"/>
            </a:xfrm>
            <a:custGeom>
              <a:rect b="b" l="l" r="r" t="t"/>
              <a:pathLst>
                <a:path extrusionOk="0" h="114031" w="34816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108" name="Google Shape;108;p27"/>
            <p:cNvGrpSpPr/>
            <p:nvPr/>
          </p:nvGrpSpPr>
          <p:grpSpPr>
            <a:xfrm flipH="1">
              <a:off x="8212963" y="4702315"/>
              <a:ext cx="965258" cy="273510"/>
              <a:chOff x="-6675" y="2881558"/>
              <a:chExt cx="9140700" cy="2059567"/>
            </a:xfrm>
          </p:grpSpPr>
          <p:cxnSp>
            <p:nvCxnSpPr>
              <p:cNvPr id="109" name="Google Shape;109;p27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0" name="Google Shape;110;p27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1" name="Google Shape;111;p27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2" name="Google Shape;112;p27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3" name="Google Shape;113;p27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14" name="Google Shape;114;p27"/>
          <p:cNvGrpSpPr/>
          <p:nvPr/>
        </p:nvGrpSpPr>
        <p:grpSpPr>
          <a:xfrm>
            <a:off x="342875" y="2524661"/>
            <a:ext cx="8713622" cy="1947138"/>
            <a:chOff x="342875" y="2524661"/>
            <a:chExt cx="8713622" cy="1947138"/>
          </a:xfrm>
        </p:grpSpPr>
        <p:sp>
          <p:nvSpPr>
            <p:cNvPr id="115" name="Google Shape;115;p27"/>
            <p:cNvSpPr/>
            <p:nvPr/>
          </p:nvSpPr>
          <p:spPr>
            <a:xfrm rot="5400000">
              <a:off x="8816029" y="423133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7"/>
            <p:cNvSpPr/>
            <p:nvPr/>
          </p:nvSpPr>
          <p:spPr>
            <a:xfrm rot="10800000">
              <a:off x="342875" y="252466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" name="Google Shape;117;p27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1" type="subTitle"/>
          </p:nvPr>
        </p:nvSpPr>
        <p:spPr>
          <a:xfrm>
            <a:off x="1090025" y="2438273"/>
            <a:ext cx="2260200" cy="15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idx="2" type="subTitle"/>
          </p:nvPr>
        </p:nvSpPr>
        <p:spPr>
          <a:xfrm>
            <a:off x="3501725" y="2438273"/>
            <a:ext cx="2260200" cy="15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2" name="Google Shape;122;p28"/>
          <p:cNvSpPr txBox="1"/>
          <p:nvPr>
            <p:ph idx="3" type="subTitle"/>
          </p:nvPr>
        </p:nvSpPr>
        <p:spPr>
          <a:xfrm>
            <a:off x="5913431" y="2438273"/>
            <a:ext cx="2260200" cy="15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3" name="Google Shape;123;p28"/>
          <p:cNvSpPr txBox="1"/>
          <p:nvPr>
            <p:ph idx="4" type="subTitle"/>
          </p:nvPr>
        </p:nvSpPr>
        <p:spPr>
          <a:xfrm>
            <a:off x="1090025" y="2029925"/>
            <a:ext cx="22602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124" name="Google Shape;124;p28"/>
          <p:cNvSpPr txBox="1"/>
          <p:nvPr>
            <p:ph idx="5" type="subTitle"/>
          </p:nvPr>
        </p:nvSpPr>
        <p:spPr>
          <a:xfrm>
            <a:off x="3501728" y="2029925"/>
            <a:ext cx="22602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6" type="subTitle"/>
          </p:nvPr>
        </p:nvSpPr>
        <p:spPr>
          <a:xfrm>
            <a:off x="5913432" y="2029925"/>
            <a:ext cx="22602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grpSp>
        <p:nvGrpSpPr>
          <p:cNvPr id="126" name="Google Shape;126;p28"/>
          <p:cNvGrpSpPr/>
          <p:nvPr/>
        </p:nvGrpSpPr>
        <p:grpSpPr>
          <a:xfrm>
            <a:off x="188277" y="445029"/>
            <a:ext cx="8669349" cy="4596267"/>
            <a:chOff x="188277" y="445029"/>
            <a:chExt cx="8669349" cy="4596267"/>
          </a:xfrm>
        </p:grpSpPr>
        <p:sp>
          <p:nvSpPr>
            <p:cNvPr id="127" name="Google Shape;127;p28"/>
            <p:cNvSpPr/>
            <p:nvPr/>
          </p:nvSpPr>
          <p:spPr>
            <a:xfrm rot="10800000">
              <a:off x="8615635" y="68442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8"/>
            <p:cNvSpPr/>
            <p:nvPr/>
          </p:nvSpPr>
          <p:spPr>
            <a:xfrm rot="10800000">
              <a:off x="8814510" y="445029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9" name="Google Shape;129;p28"/>
            <p:cNvGrpSpPr/>
            <p:nvPr/>
          </p:nvGrpSpPr>
          <p:grpSpPr>
            <a:xfrm>
              <a:off x="188277" y="4275152"/>
              <a:ext cx="206891" cy="766144"/>
              <a:chOff x="8650702" y="3525402"/>
              <a:chExt cx="206891" cy="766144"/>
            </a:xfrm>
          </p:grpSpPr>
          <p:sp>
            <p:nvSpPr>
              <p:cNvPr id="130" name="Google Shape;130;p28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28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2" name="Google Shape;132;p28"/>
          <p:cNvGrpSpPr/>
          <p:nvPr/>
        </p:nvGrpSpPr>
        <p:grpSpPr>
          <a:xfrm>
            <a:off x="478250" y="1380581"/>
            <a:ext cx="8298985" cy="1930685"/>
            <a:chOff x="478250" y="1380581"/>
            <a:chExt cx="8298985" cy="1930685"/>
          </a:xfrm>
        </p:grpSpPr>
        <p:sp>
          <p:nvSpPr>
            <p:cNvPr id="133" name="Google Shape;133;p28"/>
            <p:cNvSpPr/>
            <p:nvPr/>
          </p:nvSpPr>
          <p:spPr>
            <a:xfrm rot="10800000">
              <a:off x="8737179" y="138058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8"/>
            <p:cNvSpPr/>
            <p:nvPr/>
          </p:nvSpPr>
          <p:spPr>
            <a:xfrm rot="10800000">
              <a:off x="478250" y="287038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" name="Google Shape;135;p28"/>
          <p:cNvGrpSpPr/>
          <p:nvPr/>
        </p:nvGrpSpPr>
        <p:grpSpPr>
          <a:xfrm>
            <a:off x="260198" y="-534009"/>
            <a:ext cx="8742927" cy="5946659"/>
            <a:chOff x="260198" y="-534009"/>
            <a:chExt cx="8742927" cy="5946659"/>
          </a:xfrm>
        </p:grpSpPr>
        <p:grpSp>
          <p:nvGrpSpPr>
            <p:cNvPr id="136" name="Google Shape;136;p28"/>
            <p:cNvGrpSpPr/>
            <p:nvPr/>
          </p:nvGrpSpPr>
          <p:grpSpPr>
            <a:xfrm flipH="1" rot="5400000">
              <a:off x="7247712" y="-188135"/>
              <a:ext cx="965258" cy="273510"/>
              <a:chOff x="-6675" y="2881558"/>
              <a:chExt cx="9140700" cy="2059567"/>
            </a:xfrm>
          </p:grpSpPr>
          <p:cxnSp>
            <p:nvCxnSpPr>
              <p:cNvPr id="137" name="Google Shape;137;p28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8" name="Google Shape;138;p28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9" name="Google Shape;139;p28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0" name="Google Shape;140;p28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1" name="Google Shape;141;p28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42" name="Google Shape;142;p28"/>
            <p:cNvSpPr/>
            <p:nvPr/>
          </p:nvSpPr>
          <p:spPr>
            <a:xfrm>
              <a:off x="5746750" y="-57000"/>
              <a:ext cx="3256375" cy="488250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143" name="Google Shape;143;p28"/>
            <p:cNvGrpSpPr/>
            <p:nvPr/>
          </p:nvGrpSpPr>
          <p:grpSpPr>
            <a:xfrm>
              <a:off x="260198" y="3089575"/>
              <a:ext cx="493321" cy="2323075"/>
              <a:chOff x="260198" y="3089575"/>
              <a:chExt cx="493321" cy="2323075"/>
            </a:xfrm>
          </p:grpSpPr>
          <p:grpSp>
            <p:nvGrpSpPr>
              <p:cNvPr id="144" name="Google Shape;144;p28"/>
              <p:cNvGrpSpPr/>
              <p:nvPr/>
            </p:nvGrpSpPr>
            <p:grpSpPr>
              <a:xfrm rot="10800000">
                <a:off x="260198" y="3645746"/>
                <a:ext cx="493321" cy="357312"/>
                <a:chOff x="1722354" y="229144"/>
                <a:chExt cx="1748743" cy="1266614"/>
              </a:xfrm>
            </p:grpSpPr>
            <p:sp>
              <p:nvSpPr>
                <p:cNvPr id="145" name="Google Shape;145;p28"/>
                <p:cNvSpPr/>
                <p:nvPr/>
              </p:nvSpPr>
              <p:spPr>
                <a:xfrm rot="10800000">
                  <a:off x="2239107" y="792406"/>
                  <a:ext cx="1231990" cy="703352"/>
                </a:xfrm>
                <a:custGeom>
                  <a:rect b="b" l="l" r="r" t="t"/>
                  <a:pathLst>
                    <a:path extrusionOk="0" fill="none" h="2777" w="4864">
                      <a:moveTo>
                        <a:pt x="4863" y="2776"/>
                      </a:moveTo>
                      <a:lnTo>
                        <a:pt x="2051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cap="rnd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6" name="Google Shape;146;p28"/>
                <p:cNvSpPr/>
                <p:nvPr/>
              </p:nvSpPr>
              <p:spPr>
                <a:xfrm rot="10800000">
                  <a:off x="1722354" y="229144"/>
                  <a:ext cx="627506" cy="620727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47" name="Google Shape;147;p28"/>
              <p:cNvSpPr/>
              <p:nvPr/>
            </p:nvSpPr>
            <p:spPr>
              <a:xfrm>
                <a:off x="260200" y="3089575"/>
                <a:ext cx="476150" cy="2323075"/>
              </a:xfrm>
              <a:custGeom>
                <a:rect b="b" l="l" r="r" t="t"/>
                <a:pathLst>
                  <a:path extrusionOk="0" h="92923" w="19046">
                    <a:moveTo>
                      <a:pt x="0" y="0"/>
                    </a:moveTo>
                    <a:lnTo>
                      <a:pt x="0" y="36635"/>
                    </a:lnTo>
                    <a:lnTo>
                      <a:pt x="19046" y="55681"/>
                    </a:lnTo>
                    <a:lnTo>
                      <a:pt x="19046" y="92923"/>
                    </a:lnTo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</p:grpSp>
      </p:grpSp>
      <p:sp>
        <p:nvSpPr>
          <p:cNvPr id="148" name="Google Shape;148;p28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151" name="Google Shape;151;p29"/>
          <p:cNvSpPr txBox="1"/>
          <p:nvPr>
            <p:ph idx="1" type="subTitle"/>
          </p:nvPr>
        </p:nvSpPr>
        <p:spPr>
          <a:xfrm>
            <a:off x="1253224" y="1770100"/>
            <a:ext cx="2811000" cy="9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2" name="Google Shape;152;p29"/>
          <p:cNvSpPr txBox="1"/>
          <p:nvPr>
            <p:ph idx="2" type="subTitle"/>
          </p:nvPr>
        </p:nvSpPr>
        <p:spPr>
          <a:xfrm>
            <a:off x="5079776" y="1770100"/>
            <a:ext cx="2811000" cy="9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3" name="Google Shape;153;p29"/>
          <p:cNvSpPr txBox="1"/>
          <p:nvPr>
            <p:ph idx="3" type="subTitle"/>
          </p:nvPr>
        </p:nvSpPr>
        <p:spPr>
          <a:xfrm>
            <a:off x="1253224" y="3281700"/>
            <a:ext cx="2811000" cy="9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4" type="subTitle"/>
          </p:nvPr>
        </p:nvSpPr>
        <p:spPr>
          <a:xfrm>
            <a:off x="5079776" y="3281700"/>
            <a:ext cx="2811000" cy="9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5" name="Google Shape;155;p29"/>
          <p:cNvSpPr txBox="1"/>
          <p:nvPr>
            <p:ph idx="5" type="subTitle"/>
          </p:nvPr>
        </p:nvSpPr>
        <p:spPr>
          <a:xfrm>
            <a:off x="1253225" y="1316050"/>
            <a:ext cx="28110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156" name="Google Shape;156;p29"/>
          <p:cNvSpPr txBox="1"/>
          <p:nvPr>
            <p:ph idx="6" type="subTitle"/>
          </p:nvPr>
        </p:nvSpPr>
        <p:spPr>
          <a:xfrm>
            <a:off x="1253225" y="2827725"/>
            <a:ext cx="28110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157" name="Google Shape;157;p29"/>
          <p:cNvSpPr txBox="1"/>
          <p:nvPr>
            <p:ph idx="7" type="subTitle"/>
          </p:nvPr>
        </p:nvSpPr>
        <p:spPr>
          <a:xfrm>
            <a:off x="5079750" y="1316050"/>
            <a:ext cx="28110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158" name="Google Shape;158;p29"/>
          <p:cNvSpPr txBox="1"/>
          <p:nvPr>
            <p:ph idx="8" type="subTitle"/>
          </p:nvPr>
        </p:nvSpPr>
        <p:spPr>
          <a:xfrm>
            <a:off x="5079750" y="2827725"/>
            <a:ext cx="28110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grpSp>
        <p:nvGrpSpPr>
          <p:cNvPr id="159" name="Google Shape;159;p29"/>
          <p:cNvGrpSpPr/>
          <p:nvPr/>
        </p:nvGrpSpPr>
        <p:grpSpPr>
          <a:xfrm>
            <a:off x="487075" y="3743424"/>
            <a:ext cx="8733034" cy="1098996"/>
            <a:chOff x="487075" y="3743424"/>
            <a:chExt cx="8733034" cy="1098996"/>
          </a:xfrm>
        </p:grpSpPr>
        <p:sp>
          <p:nvSpPr>
            <p:cNvPr id="160" name="Google Shape;160;p29"/>
            <p:cNvSpPr/>
            <p:nvPr/>
          </p:nvSpPr>
          <p:spPr>
            <a:xfrm rot="5400000">
              <a:off x="8961054" y="3726360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9"/>
            <p:cNvSpPr/>
            <p:nvPr/>
          </p:nvSpPr>
          <p:spPr>
            <a:xfrm rot="5400000">
              <a:off x="8721654" y="3527485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2" name="Google Shape;162;p29"/>
            <p:cNvGrpSpPr/>
            <p:nvPr/>
          </p:nvGrpSpPr>
          <p:grpSpPr>
            <a:xfrm rot="5400000">
              <a:off x="766702" y="4355902"/>
              <a:ext cx="206891" cy="766144"/>
              <a:chOff x="8650702" y="3525402"/>
              <a:chExt cx="206891" cy="766144"/>
            </a:xfrm>
          </p:grpSpPr>
          <p:sp>
            <p:nvSpPr>
              <p:cNvPr id="163" name="Google Shape;163;p29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29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5" name="Google Shape;165;p29"/>
          <p:cNvGrpSpPr/>
          <p:nvPr/>
        </p:nvGrpSpPr>
        <p:grpSpPr>
          <a:xfrm>
            <a:off x="197650" y="1003129"/>
            <a:ext cx="8689510" cy="2910487"/>
            <a:chOff x="197650" y="1003129"/>
            <a:chExt cx="8689510" cy="2910487"/>
          </a:xfrm>
        </p:grpSpPr>
        <p:sp>
          <p:nvSpPr>
            <p:cNvPr id="166" name="Google Shape;166;p29"/>
            <p:cNvSpPr/>
            <p:nvPr/>
          </p:nvSpPr>
          <p:spPr>
            <a:xfrm>
              <a:off x="8847104" y="1003129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9"/>
            <p:cNvSpPr/>
            <p:nvPr/>
          </p:nvSpPr>
          <p:spPr>
            <a:xfrm rot="10800000">
              <a:off x="197650" y="34727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" name="Google Shape;168;p29"/>
          <p:cNvGrpSpPr/>
          <p:nvPr/>
        </p:nvGrpSpPr>
        <p:grpSpPr>
          <a:xfrm>
            <a:off x="-30950" y="-166792"/>
            <a:ext cx="9501942" cy="5231668"/>
            <a:chOff x="-30950" y="-166792"/>
            <a:chExt cx="9501942" cy="5231668"/>
          </a:xfrm>
        </p:grpSpPr>
        <p:grpSp>
          <p:nvGrpSpPr>
            <p:cNvPr id="169" name="Google Shape;169;p29"/>
            <p:cNvGrpSpPr/>
            <p:nvPr/>
          </p:nvGrpSpPr>
          <p:grpSpPr>
            <a:xfrm rot="-5400000">
              <a:off x="8362773" y="2998996"/>
              <a:ext cx="493321" cy="357312"/>
              <a:chOff x="1722354" y="229144"/>
              <a:chExt cx="1748743" cy="1266614"/>
            </a:xfrm>
          </p:grpSpPr>
          <p:sp>
            <p:nvSpPr>
              <p:cNvPr id="170" name="Google Shape;170;p29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29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2" name="Google Shape;172;p29"/>
            <p:cNvGrpSpPr/>
            <p:nvPr/>
          </p:nvGrpSpPr>
          <p:grpSpPr>
            <a:xfrm flipH="1" rot="10800000">
              <a:off x="8505734" y="1680044"/>
              <a:ext cx="965258" cy="273510"/>
              <a:chOff x="-6675" y="2881558"/>
              <a:chExt cx="9140700" cy="2059567"/>
            </a:xfrm>
          </p:grpSpPr>
          <p:cxnSp>
            <p:nvCxnSpPr>
              <p:cNvPr id="173" name="Google Shape;173;p29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4" name="Google Shape;174;p29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5" name="Google Shape;175;p29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6" name="Google Shape;176;p29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7" name="Google Shape;177;p29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78" name="Google Shape;178;p29"/>
            <p:cNvSpPr/>
            <p:nvPr/>
          </p:nvSpPr>
          <p:spPr>
            <a:xfrm rot="5400000">
              <a:off x="7121670" y="1217270"/>
              <a:ext cx="3256375" cy="488250"/>
            </a:xfrm>
            <a:custGeom>
              <a:rect b="b" l="l" r="r" t="t"/>
              <a:pathLst>
                <a:path extrusionOk="0" h="19530" w="130255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179" name="Google Shape;179;p29"/>
            <p:cNvSpPr/>
            <p:nvPr/>
          </p:nvSpPr>
          <p:spPr>
            <a:xfrm>
              <a:off x="-30950" y="2650075"/>
              <a:ext cx="581550" cy="2414800"/>
            </a:xfrm>
            <a:custGeom>
              <a:rect b="b" l="l" r="r" t="t"/>
              <a:pathLst>
                <a:path extrusionOk="0" h="96592" w="23262">
                  <a:moveTo>
                    <a:pt x="0" y="0"/>
                  </a:moveTo>
                  <a:lnTo>
                    <a:pt x="18318" y="18318"/>
                  </a:lnTo>
                  <a:lnTo>
                    <a:pt x="18318" y="58471"/>
                  </a:lnTo>
                  <a:lnTo>
                    <a:pt x="10373" y="66417"/>
                  </a:lnTo>
                  <a:lnTo>
                    <a:pt x="10373" y="83703"/>
                  </a:lnTo>
                  <a:lnTo>
                    <a:pt x="23262" y="96592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</p:grpSp>
      <p:sp>
        <p:nvSpPr>
          <p:cNvPr id="180" name="Google Shape;180;p29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83" name="Google Shape;183;p30"/>
          <p:cNvGrpSpPr/>
          <p:nvPr/>
        </p:nvGrpSpPr>
        <p:grpSpPr>
          <a:xfrm>
            <a:off x="-918335" y="-1192757"/>
            <a:ext cx="9848841" cy="7993544"/>
            <a:chOff x="-918335" y="-1192756"/>
            <a:chExt cx="9848841" cy="7993544"/>
          </a:xfrm>
        </p:grpSpPr>
        <p:grpSp>
          <p:nvGrpSpPr>
            <p:cNvPr id="184" name="Google Shape;184;p30"/>
            <p:cNvGrpSpPr/>
            <p:nvPr/>
          </p:nvGrpSpPr>
          <p:grpSpPr>
            <a:xfrm flipH="1" rot="5400000">
              <a:off x="-385152" y="4070827"/>
              <a:ext cx="2196777" cy="3263144"/>
              <a:chOff x="308728" y="2619343"/>
              <a:chExt cx="2007289" cy="2981400"/>
            </a:xfrm>
          </p:grpSpPr>
          <p:cxnSp>
            <p:nvCxnSpPr>
              <p:cNvPr id="185" name="Google Shape;185;p30"/>
              <p:cNvCxnSpPr/>
              <p:nvPr/>
            </p:nvCxnSpPr>
            <p:spPr>
              <a:xfrm>
                <a:off x="308728" y="2619343"/>
                <a:ext cx="0" cy="298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86" name="Google Shape;186;p30"/>
              <p:cNvCxnSpPr/>
              <p:nvPr/>
            </p:nvCxnSpPr>
            <p:spPr>
              <a:xfrm rot="-5400000">
                <a:off x="1795201" y="3757993"/>
                <a:ext cx="357300" cy="34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87" name="Google Shape;187;p30"/>
              <p:cNvSpPr/>
              <p:nvPr/>
            </p:nvSpPr>
            <p:spPr>
              <a:xfrm>
                <a:off x="2122592" y="3591337"/>
                <a:ext cx="193425" cy="191350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8" name="Google Shape;188;p30"/>
            <p:cNvGrpSpPr/>
            <p:nvPr/>
          </p:nvGrpSpPr>
          <p:grpSpPr>
            <a:xfrm>
              <a:off x="6549025" y="-95200"/>
              <a:ext cx="2381480" cy="750487"/>
              <a:chOff x="6549025" y="-95200"/>
              <a:chExt cx="2381480" cy="750487"/>
            </a:xfrm>
          </p:grpSpPr>
          <p:grpSp>
            <p:nvGrpSpPr>
              <p:cNvPr id="189" name="Google Shape;189;p30"/>
              <p:cNvGrpSpPr/>
              <p:nvPr/>
            </p:nvGrpSpPr>
            <p:grpSpPr>
              <a:xfrm rot="-5400000">
                <a:off x="8505189" y="229971"/>
                <a:ext cx="493321" cy="357312"/>
                <a:chOff x="1722354" y="229144"/>
                <a:chExt cx="1748743" cy="1266614"/>
              </a:xfrm>
            </p:grpSpPr>
            <p:sp>
              <p:nvSpPr>
                <p:cNvPr id="190" name="Google Shape;190;p30"/>
                <p:cNvSpPr/>
                <p:nvPr/>
              </p:nvSpPr>
              <p:spPr>
                <a:xfrm rot="10800000">
                  <a:off x="2239107" y="792406"/>
                  <a:ext cx="1231990" cy="703352"/>
                </a:xfrm>
                <a:custGeom>
                  <a:rect b="b" l="l" r="r" t="t"/>
                  <a:pathLst>
                    <a:path extrusionOk="0" fill="none" h="2777" w="4864">
                      <a:moveTo>
                        <a:pt x="4863" y="2776"/>
                      </a:moveTo>
                      <a:lnTo>
                        <a:pt x="2051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lt2"/>
                </a:solidFill>
                <a:ln cap="rnd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1" name="Google Shape;191;p30"/>
                <p:cNvSpPr/>
                <p:nvPr/>
              </p:nvSpPr>
              <p:spPr>
                <a:xfrm rot="10800000">
                  <a:off x="1722354" y="229144"/>
                  <a:ext cx="627506" cy="620727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92" name="Google Shape;192;p30"/>
              <p:cNvSpPr/>
              <p:nvPr/>
            </p:nvSpPr>
            <p:spPr>
              <a:xfrm>
                <a:off x="6549025" y="-95200"/>
                <a:ext cx="2381475" cy="429625"/>
              </a:xfrm>
              <a:custGeom>
                <a:rect b="b" l="l" r="r" t="t"/>
                <a:pathLst>
                  <a:path extrusionOk="0" h="17185" w="95259">
                    <a:moveTo>
                      <a:pt x="0" y="2455"/>
                    </a:moveTo>
                    <a:lnTo>
                      <a:pt x="14731" y="17185"/>
                    </a:lnTo>
                    <a:lnTo>
                      <a:pt x="65552" y="17185"/>
                    </a:lnTo>
                    <a:lnTo>
                      <a:pt x="72303" y="10434"/>
                    </a:lnTo>
                    <a:lnTo>
                      <a:pt x="95259" y="10434"/>
                    </a:lnTo>
                    <a:lnTo>
                      <a:pt x="95259" y="0"/>
                    </a:lnTo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</p:grpSp>
        <p:grpSp>
          <p:nvGrpSpPr>
            <p:cNvPr id="193" name="Google Shape;193;p30"/>
            <p:cNvGrpSpPr/>
            <p:nvPr/>
          </p:nvGrpSpPr>
          <p:grpSpPr>
            <a:xfrm rot="5400000">
              <a:off x="6896426" y="-564435"/>
              <a:ext cx="1530153" cy="273510"/>
              <a:chOff x="-6675" y="2881558"/>
              <a:chExt cx="9140700" cy="2059567"/>
            </a:xfrm>
          </p:grpSpPr>
          <p:cxnSp>
            <p:nvCxnSpPr>
              <p:cNvPr id="194" name="Google Shape;194;p30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95" name="Google Shape;195;p30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96" name="Google Shape;196;p30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97" name="Google Shape;197;p30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98" name="Google Shape;198;p30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99" name="Google Shape;199;p30"/>
          <p:cNvGrpSpPr/>
          <p:nvPr/>
        </p:nvGrpSpPr>
        <p:grpSpPr>
          <a:xfrm>
            <a:off x="302565" y="1262597"/>
            <a:ext cx="9110252" cy="3563616"/>
            <a:chOff x="302565" y="1262597"/>
            <a:chExt cx="9110252" cy="3563616"/>
          </a:xfrm>
        </p:grpSpPr>
        <p:grpSp>
          <p:nvGrpSpPr>
            <p:cNvPr id="200" name="Google Shape;200;p30"/>
            <p:cNvGrpSpPr/>
            <p:nvPr/>
          </p:nvGrpSpPr>
          <p:grpSpPr>
            <a:xfrm rot="5400000">
              <a:off x="-153826" y="4122543"/>
              <a:ext cx="1160061" cy="247279"/>
              <a:chOff x="8000023" y="2164543"/>
              <a:chExt cx="1160061" cy="247279"/>
            </a:xfrm>
          </p:grpSpPr>
          <p:sp>
            <p:nvSpPr>
              <p:cNvPr id="201" name="Google Shape;201;p30"/>
              <p:cNvSpPr/>
              <p:nvPr/>
            </p:nvSpPr>
            <p:spPr>
              <a:xfrm rot="5400000">
                <a:off x="8215962" y="1948604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30"/>
              <p:cNvSpPr/>
              <p:nvPr/>
            </p:nvSpPr>
            <p:spPr>
              <a:xfrm rot="-5400000">
                <a:off x="8708783" y="1960521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3" name="Google Shape;203;p30"/>
            <p:cNvGrpSpPr/>
            <p:nvPr/>
          </p:nvGrpSpPr>
          <p:grpSpPr>
            <a:xfrm>
              <a:off x="8578107" y="1262597"/>
              <a:ext cx="834710" cy="226937"/>
              <a:chOff x="8541257" y="2281497"/>
              <a:chExt cx="834710" cy="226937"/>
            </a:xfrm>
          </p:grpSpPr>
          <p:sp>
            <p:nvSpPr>
              <p:cNvPr id="204" name="Google Shape;204;p30"/>
              <p:cNvSpPr/>
              <p:nvPr/>
            </p:nvSpPr>
            <p:spPr>
              <a:xfrm rot="5400000">
                <a:off x="9116912" y="2249379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30"/>
              <p:cNvSpPr/>
              <p:nvPr/>
            </p:nvSpPr>
            <p:spPr>
              <a:xfrm rot="-5400000">
                <a:off x="8917458" y="1905296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6" name="Google Shape;206;p30"/>
          <p:cNvGrpSpPr/>
          <p:nvPr/>
        </p:nvGrpSpPr>
        <p:grpSpPr>
          <a:xfrm>
            <a:off x="597187" y="977673"/>
            <a:ext cx="8723593" cy="3964768"/>
            <a:chOff x="597187" y="977673"/>
            <a:chExt cx="8723593" cy="3964768"/>
          </a:xfrm>
        </p:grpSpPr>
        <p:sp>
          <p:nvSpPr>
            <p:cNvPr id="207" name="Google Shape;207;p30"/>
            <p:cNvSpPr/>
            <p:nvPr/>
          </p:nvSpPr>
          <p:spPr>
            <a:xfrm rot="5400000">
              <a:off x="9080312" y="77726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30"/>
            <p:cNvSpPr/>
            <p:nvPr/>
          </p:nvSpPr>
          <p:spPr>
            <a:xfrm rot="10800000">
              <a:off x="597187" y="4501561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" name="Google Shape;209;p30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hasCustomPrompt="1" type="title"/>
          </p:nvPr>
        </p:nvSpPr>
        <p:spPr>
          <a:xfrm>
            <a:off x="2405125" y="2040775"/>
            <a:ext cx="5307000" cy="9981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aleway ExtraBold"/>
              <a:buNone/>
              <a:defRPr sz="55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12" name="Google Shape;212;p31"/>
          <p:cNvSpPr txBox="1"/>
          <p:nvPr>
            <p:ph idx="1" type="subTitle"/>
          </p:nvPr>
        </p:nvSpPr>
        <p:spPr>
          <a:xfrm>
            <a:off x="2405125" y="3038875"/>
            <a:ext cx="5307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13" name="Google Shape;213;p31"/>
          <p:cNvGrpSpPr/>
          <p:nvPr/>
        </p:nvGrpSpPr>
        <p:grpSpPr>
          <a:xfrm>
            <a:off x="320869" y="892488"/>
            <a:ext cx="5247943" cy="4005530"/>
            <a:chOff x="320869" y="892488"/>
            <a:chExt cx="5247943" cy="4005530"/>
          </a:xfrm>
        </p:grpSpPr>
        <p:sp>
          <p:nvSpPr>
            <p:cNvPr id="214" name="Google Shape;214;p31"/>
            <p:cNvSpPr/>
            <p:nvPr/>
          </p:nvSpPr>
          <p:spPr>
            <a:xfrm rot="10800000">
              <a:off x="320869" y="89248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31"/>
            <p:cNvSpPr/>
            <p:nvPr/>
          </p:nvSpPr>
          <p:spPr>
            <a:xfrm rot="5400000">
              <a:off x="5328344" y="4657550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6" name="Google Shape;216;p31"/>
          <p:cNvGrpSpPr/>
          <p:nvPr/>
        </p:nvGrpSpPr>
        <p:grpSpPr>
          <a:xfrm>
            <a:off x="1123153" y="-134519"/>
            <a:ext cx="5670106" cy="5849862"/>
            <a:chOff x="1123153" y="-134519"/>
            <a:chExt cx="5670106" cy="5849862"/>
          </a:xfrm>
        </p:grpSpPr>
        <p:grpSp>
          <p:nvGrpSpPr>
            <p:cNvPr id="217" name="Google Shape;217;p31"/>
            <p:cNvGrpSpPr/>
            <p:nvPr/>
          </p:nvGrpSpPr>
          <p:grpSpPr>
            <a:xfrm>
              <a:off x="1123153" y="-134519"/>
              <a:ext cx="5670106" cy="5032541"/>
              <a:chOff x="1123153" y="-134519"/>
              <a:chExt cx="5670106" cy="5032541"/>
            </a:xfrm>
          </p:grpSpPr>
          <p:sp>
            <p:nvSpPr>
              <p:cNvPr id="218" name="Google Shape;218;p31"/>
              <p:cNvSpPr/>
              <p:nvPr/>
            </p:nvSpPr>
            <p:spPr>
              <a:xfrm>
                <a:off x="1123153" y="-134519"/>
                <a:ext cx="75100" cy="827502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19" name="Google Shape;219;p31"/>
              <p:cNvGrpSpPr/>
              <p:nvPr/>
            </p:nvGrpSpPr>
            <p:grpSpPr>
              <a:xfrm>
                <a:off x="5633198" y="4650743"/>
                <a:ext cx="1160061" cy="247279"/>
                <a:chOff x="8208698" y="2109318"/>
                <a:chExt cx="1160061" cy="247279"/>
              </a:xfrm>
            </p:grpSpPr>
            <p:sp>
              <p:nvSpPr>
                <p:cNvPr id="220" name="Google Shape;220;p31"/>
                <p:cNvSpPr/>
                <p:nvPr/>
              </p:nvSpPr>
              <p:spPr>
                <a:xfrm rot="5400000">
                  <a:off x="8424637" y="1893379"/>
                  <a:ext cx="43116" cy="474994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1" name="Google Shape;221;p31"/>
                <p:cNvSpPr/>
                <p:nvPr/>
              </p:nvSpPr>
              <p:spPr>
                <a:xfrm rot="-5400000">
                  <a:off x="8917458" y="1905296"/>
                  <a:ext cx="75100" cy="827502"/>
                </a:xfrm>
                <a:custGeom>
                  <a:rect b="b" l="l" r="r" t="t"/>
                  <a:pathLst>
                    <a:path extrusionOk="0" fill="none" h="8307" w="754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222" name="Google Shape;222;p31"/>
            <p:cNvGrpSpPr/>
            <p:nvPr/>
          </p:nvGrpSpPr>
          <p:grpSpPr>
            <a:xfrm>
              <a:off x="3220925" y="4604000"/>
              <a:ext cx="1111343" cy="1111343"/>
              <a:chOff x="8307725" y="278700"/>
              <a:chExt cx="1111343" cy="1111343"/>
            </a:xfrm>
          </p:grpSpPr>
          <p:sp>
            <p:nvSpPr>
              <p:cNvPr id="223" name="Google Shape;223;p31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rect b="b" l="l" r="r" t="t"/>
                <a:pathLst>
                  <a:path extrusionOk="0" fill="none" h="17396" w="17396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31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rect b="b" l="l" r="r" t="t"/>
                <a:pathLst>
                  <a:path extrusionOk="0" fill="none" h="11931" w="1196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25" name="Google Shape;225;p31"/>
          <p:cNvGrpSpPr/>
          <p:nvPr/>
        </p:nvGrpSpPr>
        <p:grpSpPr>
          <a:xfrm>
            <a:off x="575287" y="-1805003"/>
            <a:ext cx="9569624" cy="9389960"/>
            <a:chOff x="575287" y="-1805003"/>
            <a:chExt cx="9569624" cy="9389960"/>
          </a:xfrm>
        </p:grpSpPr>
        <p:grpSp>
          <p:nvGrpSpPr>
            <p:cNvPr id="226" name="Google Shape;226;p31"/>
            <p:cNvGrpSpPr/>
            <p:nvPr/>
          </p:nvGrpSpPr>
          <p:grpSpPr>
            <a:xfrm>
              <a:off x="575287" y="-1805003"/>
              <a:ext cx="9569624" cy="7775529"/>
              <a:chOff x="575287" y="-1805003"/>
              <a:chExt cx="9569624" cy="7775529"/>
            </a:xfrm>
          </p:grpSpPr>
          <p:grpSp>
            <p:nvGrpSpPr>
              <p:cNvPr id="227" name="Google Shape;227;p31"/>
              <p:cNvGrpSpPr/>
              <p:nvPr/>
            </p:nvGrpSpPr>
            <p:grpSpPr>
              <a:xfrm>
                <a:off x="575287" y="-1805003"/>
                <a:ext cx="681217" cy="3360485"/>
                <a:chOff x="1121833" y="-3524490"/>
                <a:chExt cx="1498167" cy="7390555"/>
              </a:xfrm>
            </p:grpSpPr>
            <p:cxnSp>
              <p:nvCxnSpPr>
                <p:cNvPr id="228" name="Google Shape;228;p31"/>
                <p:cNvCxnSpPr/>
                <p:nvPr/>
              </p:nvCxnSpPr>
              <p:spPr>
                <a:xfrm rot="10800000">
                  <a:off x="1121833" y="-3524490"/>
                  <a:ext cx="0" cy="5870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229" name="Google Shape;229;p31"/>
                <p:cNvCxnSpPr/>
                <p:nvPr/>
              </p:nvCxnSpPr>
              <p:spPr>
                <a:xfrm>
                  <a:off x="1121833" y="2348225"/>
                  <a:ext cx="1158600" cy="11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30" name="Google Shape;230;p31"/>
                <p:cNvSpPr/>
                <p:nvPr/>
              </p:nvSpPr>
              <p:spPr>
                <a:xfrm rot="5400000">
                  <a:off x="2196889" y="3442953"/>
                  <a:ext cx="425397" cy="420826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31" name="Google Shape;231;p31"/>
              <p:cNvGrpSpPr/>
              <p:nvPr/>
            </p:nvGrpSpPr>
            <p:grpSpPr>
              <a:xfrm flipH="1" rot="5400000">
                <a:off x="6933401" y="2759016"/>
                <a:ext cx="2550619" cy="3872400"/>
                <a:chOff x="1857762" y="2762827"/>
                <a:chExt cx="2550619" cy="3872400"/>
              </a:xfrm>
            </p:grpSpPr>
            <p:cxnSp>
              <p:nvCxnSpPr>
                <p:cNvPr id="232" name="Google Shape;232;p31"/>
                <p:cNvCxnSpPr/>
                <p:nvPr/>
              </p:nvCxnSpPr>
              <p:spPr>
                <a:xfrm>
                  <a:off x="1857762" y="2762827"/>
                  <a:ext cx="0" cy="3872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cxnSp>
              <p:nvCxnSpPr>
                <p:cNvPr id="233" name="Google Shape;233;p31"/>
                <p:cNvCxnSpPr/>
                <p:nvPr/>
              </p:nvCxnSpPr>
              <p:spPr>
                <a:xfrm rot="-5400000">
                  <a:off x="3788541" y="4241677"/>
                  <a:ext cx="464100" cy="450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34" name="Google Shape;234;p31"/>
                <p:cNvSpPr/>
                <p:nvPr/>
              </p:nvSpPr>
              <p:spPr>
                <a:xfrm>
                  <a:off x="4214956" y="4073905"/>
                  <a:ext cx="193425" cy="191350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9525">
                  <a:solidFill>
                    <a:schemeClr val="accen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35" name="Google Shape;235;p31"/>
              <p:cNvGrpSpPr/>
              <p:nvPr/>
            </p:nvGrpSpPr>
            <p:grpSpPr>
              <a:xfrm rot="-5400000">
                <a:off x="8362764" y="67996"/>
                <a:ext cx="493321" cy="357312"/>
                <a:chOff x="1722354" y="229144"/>
                <a:chExt cx="1748743" cy="1266614"/>
              </a:xfrm>
            </p:grpSpPr>
            <p:sp>
              <p:nvSpPr>
                <p:cNvPr id="236" name="Google Shape;236;p31"/>
                <p:cNvSpPr/>
                <p:nvPr/>
              </p:nvSpPr>
              <p:spPr>
                <a:xfrm rot="10800000">
                  <a:off x="2239107" y="792406"/>
                  <a:ext cx="1231990" cy="703352"/>
                </a:xfrm>
                <a:custGeom>
                  <a:rect b="b" l="l" r="r" t="t"/>
                  <a:pathLst>
                    <a:path extrusionOk="0" fill="none" h="2777" w="4864">
                      <a:moveTo>
                        <a:pt x="4863" y="2776"/>
                      </a:moveTo>
                      <a:lnTo>
                        <a:pt x="2051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cap="rnd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7" name="Google Shape;237;p31"/>
                <p:cNvSpPr/>
                <p:nvPr/>
              </p:nvSpPr>
              <p:spPr>
                <a:xfrm rot="10800000">
                  <a:off x="1722354" y="229144"/>
                  <a:ext cx="627506" cy="620727"/>
                </a:xfrm>
                <a:custGeom>
                  <a:rect b="b" l="l" r="r" t="t"/>
                  <a:pathLst>
                    <a:path extrusionOk="0" fill="none" h="2719" w="2748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lt1"/>
                  </a:solidFill>
                  <a:prstDash val="solid"/>
                  <a:miter lim="724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238" name="Google Shape;238;p31"/>
            <p:cNvGrpSpPr/>
            <p:nvPr/>
          </p:nvGrpSpPr>
          <p:grpSpPr>
            <a:xfrm rot="10800000">
              <a:off x="7090737" y="4224472"/>
              <a:ext cx="681217" cy="3360485"/>
              <a:chOff x="1337800" y="-2525590"/>
              <a:chExt cx="1498167" cy="7390555"/>
            </a:xfrm>
          </p:grpSpPr>
          <p:cxnSp>
            <p:nvCxnSpPr>
              <p:cNvPr id="239" name="Google Shape;239;p31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40" name="Google Shape;240;p31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41" name="Google Shape;241;p31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2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4" name="Google Shape;244;p32"/>
          <p:cNvSpPr txBox="1"/>
          <p:nvPr>
            <p:ph idx="1" type="body"/>
          </p:nvPr>
        </p:nvSpPr>
        <p:spPr>
          <a:xfrm>
            <a:off x="720000" y="1056776"/>
            <a:ext cx="77040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245" name="Google Shape;245;p32"/>
          <p:cNvGrpSpPr/>
          <p:nvPr/>
        </p:nvGrpSpPr>
        <p:grpSpPr>
          <a:xfrm>
            <a:off x="188277" y="1651177"/>
            <a:ext cx="8669316" cy="2098194"/>
            <a:chOff x="188277" y="1651177"/>
            <a:chExt cx="8669316" cy="2098194"/>
          </a:xfrm>
        </p:grpSpPr>
        <p:sp>
          <p:nvSpPr>
            <p:cNvPr id="246" name="Google Shape;246;p32"/>
            <p:cNvSpPr/>
            <p:nvPr/>
          </p:nvSpPr>
          <p:spPr>
            <a:xfrm rot="10800000">
              <a:off x="8650702" y="1651177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32"/>
            <p:cNvSpPr/>
            <p:nvPr/>
          </p:nvSpPr>
          <p:spPr>
            <a:xfrm rot="10800000">
              <a:off x="8814477" y="1942327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8" name="Google Shape;248;p32"/>
            <p:cNvGrpSpPr/>
            <p:nvPr/>
          </p:nvGrpSpPr>
          <p:grpSpPr>
            <a:xfrm>
              <a:off x="188277" y="2983227"/>
              <a:ext cx="206891" cy="766144"/>
              <a:chOff x="8650702" y="3525402"/>
              <a:chExt cx="206891" cy="766144"/>
            </a:xfrm>
          </p:grpSpPr>
          <p:sp>
            <p:nvSpPr>
              <p:cNvPr id="249" name="Google Shape;249;p32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32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rect b="b" l="l" r="r" t="t"/>
                <a:pathLst>
                  <a:path extrusionOk="0" fill="none" h="8307" w="754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51" name="Google Shape;251;p32"/>
          <p:cNvGrpSpPr/>
          <p:nvPr/>
        </p:nvGrpSpPr>
        <p:grpSpPr>
          <a:xfrm>
            <a:off x="-1181862" y="-331600"/>
            <a:ext cx="11020271" cy="5673388"/>
            <a:chOff x="-1181862" y="-331600"/>
            <a:chExt cx="11020271" cy="5673388"/>
          </a:xfrm>
        </p:grpSpPr>
        <p:grpSp>
          <p:nvGrpSpPr>
            <p:cNvPr id="252" name="Google Shape;252;p32"/>
            <p:cNvGrpSpPr/>
            <p:nvPr/>
          </p:nvGrpSpPr>
          <p:grpSpPr>
            <a:xfrm>
              <a:off x="8873150" y="1130915"/>
              <a:ext cx="965258" cy="273510"/>
              <a:chOff x="-6675" y="2881558"/>
              <a:chExt cx="9140700" cy="2059567"/>
            </a:xfrm>
          </p:grpSpPr>
          <p:cxnSp>
            <p:nvCxnSpPr>
              <p:cNvPr id="253" name="Google Shape;253;p32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54" name="Google Shape;254;p32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55" name="Google Shape;255;p32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56" name="Google Shape;256;p32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57" name="Google Shape;257;p32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258" name="Google Shape;258;p32"/>
            <p:cNvSpPr/>
            <p:nvPr/>
          </p:nvSpPr>
          <p:spPr>
            <a:xfrm>
              <a:off x="8095400" y="-331600"/>
              <a:ext cx="1470082" cy="2332467"/>
            </a:xfrm>
            <a:custGeom>
              <a:rect b="b" l="l" r="r" t="t"/>
              <a:pathLst>
                <a:path extrusionOk="0" h="132226" w="83338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259" name="Google Shape;259;p32"/>
            <p:cNvGrpSpPr/>
            <p:nvPr/>
          </p:nvGrpSpPr>
          <p:grpSpPr>
            <a:xfrm flipH="1" rot="10800000">
              <a:off x="8650689" y="182196"/>
              <a:ext cx="493321" cy="357312"/>
              <a:chOff x="1722354" y="229144"/>
              <a:chExt cx="1748743" cy="1266614"/>
            </a:xfrm>
          </p:grpSpPr>
          <p:sp>
            <p:nvSpPr>
              <p:cNvPr id="260" name="Google Shape;260;p32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32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2" name="Google Shape;262;p32"/>
            <p:cNvSpPr/>
            <p:nvPr/>
          </p:nvSpPr>
          <p:spPr>
            <a:xfrm rot="5400000">
              <a:off x="-191675" y="3481200"/>
              <a:ext cx="870400" cy="2850775"/>
            </a:xfrm>
            <a:custGeom>
              <a:rect b="b" l="l" r="r" t="t"/>
              <a:pathLst>
                <a:path extrusionOk="0" h="114031" w="34816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  <p:grpSp>
          <p:nvGrpSpPr>
            <p:cNvPr id="263" name="Google Shape;263;p32"/>
            <p:cNvGrpSpPr/>
            <p:nvPr/>
          </p:nvGrpSpPr>
          <p:grpSpPr>
            <a:xfrm flipH="1" rot="-5400000">
              <a:off x="159064" y="4046096"/>
              <a:ext cx="493321" cy="357312"/>
              <a:chOff x="1722354" y="229144"/>
              <a:chExt cx="1748743" cy="1266614"/>
            </a:xfrm>
          </p:grpSpPr>
          <p:sp>
            <p:nvSpPr>
              <p:cNvPr id="264" name="Google Shape;264;p32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32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6" name="Google Shape;266;p32"/>
            <p:cNvGrpSpPr/>
            <p:nvPr/>
          </p:nvGrpSpPr>
          <p:grpSpPr>
            <a:xfrm>
              <a:off x="-776975" y="4800515"/>
              <a:ext cx="965258" cy="273510"/>
              <a:chOff x="-6675" y="2881558"/>
              <a:chExt cx="9140700" cy="2059567"/>
            </a:xfrm>
          </p:grpSpPr>
          <p:cxnSp>
            <p:nvCxnSpPr>
              <p:cNvPr id="267" name="Google Shape;267;p32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68" name="Google Shape;268;p32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69" name="Google Shape;269;p32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70" name="Google Shape;270;p32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71" name="Google Shape;271;p32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72" name="Google Shape;272;p32"/>
          <p:cNvGrpSpPr/>
          <p:nvPr/>
        </p:nvGrpSpPr>
        <p:grpSpPr>
          <a:xfrm>
            <a:off x="-142612" y="-168664"/>
            <a:ext cx="7919030" cy="2888968"/>
            <a:chOff x="-142612" y="-168664"/>
            <a:chExt cx="7919030" cy="2888968"/>
          </a:xfrm>
        </p:grpSpPr>
        <p:sp>
          <p:nvSpPr>
            <p:cNvPr id="273" name="Google Shape;273;p32"/>
            <p:cNvSpPr/>
            <p:nvPr/>
          </p:nvSpPr>
          <p:spPr>
            <a:xfrm rot="10800000">
              <a:off x="7736362" y="-168664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32"/>
            <p:cNvSpPr/>
            <p:nvPr/>
          </p:nvSpPr>
          <p:spPr>
            <a:xfrm rot="5400000">
              <a:off x="57800" y="24798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" name="Google Shape;275;p32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 Black"/>
              <a:buNone/>
              <a:defRPr b="0" i="0" sz="2600" u="none" cap="none" strike="noStrik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23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b="0" i="0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b="0" i="0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b="0" i="0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b="0" i="0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b="0" i="0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b="0" i="0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b="0" i="0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b="0" i="0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b="0" i="0" sz="1200" u="none" cap="none" strike="noStrik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1"/>
          <p:cNvGrpSpPr/>
          <p:nvPr/>
        </p:nvGrpSpPr>
        <p:grpSpPr>
          <a:xfrm>
            <a:off x="6777434" y="2296620"/>
            <a:ext cx="1033834" cy="3360485"/>
            <a:chOff x="6777434" y="2296620"/>
            <a:chExt cx="1033834" cy="3360485"/>
          </a:xfrm>
        </p:grpSpPr>
        <p:grpSp>
          <p:nvGrpSpPr>
            <p:cNvPr id="657" name="Google Shape;657;p1"/>
            <p:cNvGrpSpPr/>
            <p:nvPr/>
          </p:nvGrpSpPr>
          <p:grpSpPr>
            <a:xfrm rot="10800000">
              <a:off x="6777434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658" name="Google Shape;658;p1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59" name="Google Shape;659;p1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660" name="Google Shape;660;p1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1" name="Google Shape;661;p1"/>
            <p:cNvSpPr/>
            <p:nvPr/>
          </p:nvSpPr>
          <p:spPr>
            <a:xfrm>
              <a:off x="7771212" y="2972936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"/>
            <p:cNvSpPr/>
            <p:nvPr/>
          </p:nvSpPr>
          <p:spPr>
            <a:xfrm rot="10800000">
              <a:off x="7160463" y="4347766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1"/>
            <p:cNvSpPr/>
            <p:nvPr/>
          </p:nvSpPr>
          <p:spPr>
            <a:xfrm rot="10800000">
              <a:off x="6933883" y="36133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4" name="Google Shape;664;p1"/>
          <p:cNvSpPr/>
          <p:nvPr/>
        </p:nvSpPr>
        <p:spPr>
          <a:xfrm>
            <a:off x="-196650" y="4631450"/>
            <a:ext cx="9537300" cy="564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65" name="Google Shape;665;p1"/>
          <p:cNvSpPr txBox="1"/>
          <p:nvPr>
            <p:ph type="ctrTitle"/>
          </p:nvPr>
        </p:nvSpPr>
        <p:spPr>
          <a:xfrm>
            <a:off x="699400" y="1483750"/>
            <a:ext cx="6532500" cy="185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700"/>
              <a:t>ONTOLOGY ALIGNMENT</a:t>
            </a:r>
            <a:r>
              <a:rPr lang="en" sz="3600"/>
              <a:t> </a:t>
            </a:r>
            <a:r>
              <a:rPr lang="en" sz="3800">
                <a:solidFill>
                  <a:schemeClr val="lt1"/>
                </a:solidFill>
              </a:rPr>
              <a:t>CLASSIFIER</a:t>
            </a:r>
            <a:r>
              <a:rPr lang="en" sz="3800"/>
              <a:t> </a:t>
            </a:r>
            <a:endParaRPr sz="3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2500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BASED ON NLP</a:t>
            </a:r>
            <a:endParaRPr b="1" sz="2500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6" name="Google Shape;666;p1"/>
          <p:cNvSpPr txBox="1"/>
          <p:nvPr>
            <p:ph idx="1" type="subTitle"/>
          </p:nvPr>
        </p:nvSpPr>
        <p:spPr>
          <a:xfrm>
            <a:off x="791650" y="1162525"/>
            <a:ext cx="43848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APPLIED DATA SCIENCE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667" name="Google Shape;667;p1"/>
          <p:cNvGrpSpPr/>
          <p:nvPr/>
        </p:nvGrpSpPr>
        <p:grpSpPr>
          <a:xfrm>
            <a:off x="6262859" y="-2197955"/>
            <a:ext cx="681217" cy="3360485"/>
            <a:chOff x="1337800" y="-2525590"/>
            <a:chExt cx="1498167" cy="7390555"/>
          </a:xfrm>
        </p:grpSpPr>
        <p:cxnSp>
          <p:nvCxnSpPr>
            <p:cNvPr id="668" name="Google Shape;668;p1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69" name="Google Shape;669;p1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70" name="Google Shape;670;p1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1" name="Google Shape;671;p1"/>
          <p:cNvSpPr/>
          <p:nvPr/>
        </p:nvSpPr>
        <p:spPr>
          <a:xfrm rot="-5400000">
            <a:off x="8215875" y="805548"/>
            <a:ext cx="40056" cy="440880"/>
          </a:xfrm>
          <a:custGeom>
            <a:rect b="b" l="l" r="r" t="t"/>
            <a:pathLst>
              <a:path extrusionOk="0" h="12620" w="1146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2" name="Google Shape;672;p1"/>
          <p:cNvGrpSpPr/>
          <p:nvPr/>
        </p:nvGrpSpPr>
        <p:grpSpPr>
          <a:xfrm flipH="1" rot="10800000">
            <a:off x="-155138" y="-1813995"/>
            <a:ext cx="2855469" cy="3872400"/>
            <a:chOff x="1857762" y="2762827"/>
            <a:chExt cx="2855469" cy="3872400"/>
          </a:xfrm>
        </p:grpSpPr>
        <p:cxnSp>
          <p:nvCxnSpPr>
            <p:cNvPr id="673" name="Google Shape;673;p1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4" name="Google Shape;674;p1"/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75" name="Google Shape;675;p1"/>
            <p:cNvSpPr/>
            <p:nvPr/>
          </p:nvSpPr>
          <p:spPr>
            <a:xfrm>
              <a:off x="4519806" y="3775205"/>
              <a:ext cx="193425" cy="191350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6" name="Google Shape;676;p1"/>
          <p:cNvGrpSpPr/>
          <p:nvPr/>
        </p:nvGrpSpPr>
        <p:grpSpPr>
          <a:xfrm>
            <a:off x="3329300" y="-3035952"/>
            <a:ext cx="6471825" cy="4623428"/>
            <a:chOff x="3329300" y="-3035952"/>
            <a:chExt cx="6471825" cy="4623428"/>
          </a:xfrm>
        </p:grpSpPr>
        <p:grpSp>
          <p:nvGrpSpPr>
            <p:cNvPr id="677" name="Google Shape;677;p1"/>
            <p:cNvGrpSpPr/>
            <p:nvPr/>
          </p:nvGrpSpPr>
          <p:grpSpPr>
            <a:xfrm rot="5400000">
              <a:off x="2802525" y="-1414050"/>
              <a:ext cx="3859204" cy="615399"/>
              <a:chOff x="-6675" y="307100"/>
              <a:chExt cx="9140700" cy="4634025"/>
            </a:xfrm>
          </p:grpSpPr>
          <p:cxnSp>
            <p:nvCxnSpPr>
              <p:cNvPr id="678" name="Google Shape;678;p1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79" name="Google Shape;679;p1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80" name="Google Shape;680;p1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81" name="Google Shape;681;p1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82" name="Google Shape;682;p1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83" name="Google Shape;683;p1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84" name="Google Shape;684;p1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85" name="Google Shape;685;p1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86" name="Google Shape;686;p1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87" name="Google Shape;687;p1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688" name="Google Shape;688;p1"/>
            <p:cNvSpPr/>
            <p:nvPr/>
          </p:nvSpPr>
          <p:spPr>
            <a:xfrm>
              <a:off x="3329300" y="823250"/>
              <a:ext cx="6471825" cy="764225"/>
            </a:xfrm>
            <a:custGeom>
              <a:rect b="b" l="l" r="r" t="t"/>
              <a:pathLst>
                <a:path extrusionOk="0" h="30569" w="258873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</p:grpSp>
      <p:pic>
        <p:nvPicPr>
          <p:cNvPr id="689" name="Google Shape;689;p1" title="polito_logo_2021_blu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547938"/>
            <a:ext cx="1033850" cy="731013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1"/>
          <p:cNvSpPr txBox="1"/>
          <p:nvPr/>
        </p:nvSpPr>
        <p:spPr>
          <a:xfrm>
            <a:off x="791650" y="3779675"/>
            <a:ext cx="2537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EEF0F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Era Alcani</a:t>
            </a:r>
            <a:endParaRPr b="0" i="0" sz="1100" u="none" cap="none" strike="noStrike">
              <a:solidFill>
                <a:srgbClr val="EEF0F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EEF0F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Francesco Dal Cero</a:t>
            </a:r>
            <a:endParaRPr b="0" i="0" sz="1100" u="none" cap="none" strike="noStrike">
              <a:solidFill>
                <a:srgbClr val="EEF0F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EEF0F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Francesco Mastrosimone</a:t>
            </a:r>
            <a:endParaRPr b="0" i="0" sz="1100" u="none" cap="none" strike="noStrike">
              <a:solidFill>
                <a:srgbClr val="EEF0F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EEF0F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EEF0F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EEF0F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691" name="Google Shape;691;p1" title="Screenshot_2025-11-12_at_10.01.36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1275" y="4743701"/>
            <a:ext cx="1033813" cy="33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3aff9588e2c_0_30"/>
          <p:cNvSpPr txBox="1"/>
          <p:nvPr>
            <p:ph type="title"/>
          </p:nvPr>
        </p:nvSpPr>
        <p:spPr>
          <a:xfrm>
            <a:off x="793200" y="486550"/>
            <a:ext cx="55731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600"/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HYPOTHESIS 4 — </a:t>
            </a: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SEMANTIC UNDERSTANDING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1800"/>
          </a:p>
        </p:txBody>
      </p:sp>
      <p:sp>
        <p:nvSpPr>
          <p:cNvPr id="798" name="Google Shape;798;g3aff9588e2c_0_30"/>
          <p:cNvSpPr/>
          <p:nvPr/>
        </p:nvSpPr>
        <p:spPr>
          <a:xfrm>
            <a:off x="4624500" y="1173025"/>
            <a:ext cx="3897000" cy="3054300"/>
          </a:xfrm>
          <a:prstGeom prst="rect">
            <a:avLst/>
          </a:prstGeom>
          <a:solidFill>
            <a:srgbClr val="46406B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HYPOTHESIS 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Contextual Transformer-based models outperform lexical and embedding-only approaches in identifying semantic equivalence between concepts, especially when textual forms differ.</a:t>
            </a:r>
            <a:endParaRPr sz="17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799" name="Google Shape;799;g3aff9588e2c_0_30"/>
          <p:cNvSpPr/>
          <p:nvPr/>
        </p:nvSpPr>
        <p:spPr>
          <a:xfrm>
            <a:off x="575800" y="1601275"/>
            <a:ext cx="3336900" cy="21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RESEARCH QUESTION 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Do Transformer-based models capture semantic equivalence better than lexical approaches?</a:t>
            </a:r>
            <a:endParaRPr sz="19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800" name="Google Shape;800;g3aff9588e2c_0_30"/>
          <p:cNvCxnSpPr/>
          <p:nvPr/>
        </p:nvCxnSpPr>
        <p:spPr>
          <a:xfrm>
            <a:off x="4084838" y="2700175"/>
            <a:ext cx="420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3a6e679384c_1_14"/>
          <p:cNvSpPr txBox="1"/>
          <p:nvPr>
            <p:ph type="title"/>
          </p:nvPr>
        </p:nvSpPr>
        <p:spPr>
          <a:xfrm>
            <a:off x="793200" y="486550"/>
            <a:ext cx="55731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600"/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HYPOTHESIS 5 — </a:t>
            </a: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BENCHMARK VALIDATION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1800"/>
          </a:p>
        </p:txBody>
      </p:sp>
      <p:sp>
        <p:nvSpPr>
          <p:cNvPr id="806" name="Google Shape;806;g3a6e679384c_1_14"/>
          <p:cNvSpPr/>
          <p:nvPr/>
        </p:nvSpPr>
        <p:spPr>
          <a:xfrm>
            <a:off x="4624500" y="1173025"/>
            <a:ext cx="3897000" cy="3054300"/>
          </a:xfrm>
          <a:prstGeom prst="rect">
            <a:avLst/>
          </a:prstGeom>
          <a:solidFill>
            <a:srgbClr val="46406B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HYPOTHESIS 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 proposed system achieves performance comparable to established ontology alignment benchmarks when evaluated using standard evaluation frameworks. </a:t>
            </a:r>
            <a:endParaRPr sz="17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807" name="Google Shape;807;g3a6e679384c_1_14"/>
          <p:cNvSpPr/>
          <p:nvPr/>
        </p:nvSpPr>
        <p:spPr>
          <a:xfrm>
            <a:off x="575800" y="1601275"/>
            <a:ext cx="3336900" cy="21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RESEARCH QUESTION 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How does the system perform against established ontology alignment benchmarks using standard evaluation frameworks?</a:t>
            </a:r>
            <a:endParaRPr sz="19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808" name="Google Shape;808;g3a6e679384c_1_14"/>
          <p:cNvCxnSpPr/>
          <p:nvPr/>
        </p:nvCxnSpPr>
        <p:spPr>
          <a:xfrm>
            <a:off x="4084838" y="2700175"/>
            <a:ext cx="420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3aff4877ce6_0_80"/>
          <p:cNvSpPr txBox="1"/>
          <p:nvPr>
            <p:ph type="title"/>
          </p:nvPr>
        </p:nvSpPr>
        <p:spPr>
          <a:xfrm>
            <a:off x="1136800" y="2325725"/>
            <a:ext cx="40860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700"/>
              <a:t>SYSTEM DESIGN</a:t>
            </a:r>
            <a:endParaRPr sz="2700"/>
          </a:p>
        </p:txBody>
      </p:sp>
      <p:sp>
        <p:nvSpPr>
          <p:cNvPr id="814" name="Google Shape;814;g3aff4877ce6_0_80"/>
          <p:cNvSpPr txBox="1"/>
          <p:nvPr>
            <p:ph idx="2" type="title"/>
          </p:nvPr>
        </p:nvSpPr>
        <p:spPr>
          <a:xfrm>
            <a:off x="5222800" y="2325725"/>
            <a:ext cx="1343100" cy="9894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15" name="Google Shape;815;g3aff4877ce6_0_80"/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g3aff4877ce6_0_80"/>
          <p:cNvSpPr/>
          <p:nvPr/>
        </p:nvSpPr>
        <p:spPr>
          <a:xfrm>
            <a:off x="7016375" y="-1615175"/>
            <a:ext cx="1633483" cy="5920031"/>
          </a:xfrm>
          <a:custGeom>
            <a:rect b="b" l="l" r="r" t="t"/>
            <a:pathLst>
              <a:path extrusionOk="0" h="65507" w="18075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817" name="Google Shape;817;g3aff4877ce6_0_80"/>
          <p:cNvGrpSpPr/>
          <p:nvPr/>
        </p:nvGrpSpPr>
        <p:grpSpPr>
          <a:xfrm flipH="1" rot="10800000">
            <a:off x="7968643" y="3562069"/>
            <a:ext cx="681216" cy="3360486"/>
            <a:chOff x="1337800" y="-2525590"/>
            <a:chExt cx="1498167" cy="7390556"/>
          </a:xfrm>
        </p:grpSpPr>
        <p:cxnSp>
          <p:nvCxnSpPr>
            <p:cNvPr id="818" name="Google Shape;818;g3aff4877ce6_0_80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19" name="Google Shape;819;g3aff4877ce6_0_80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20" name="Google Shape;820;g3aff4877ce6_0_80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1" name="Google Shape;821;g3aff4877ce6_0_80"/>
          <p:cNvGrpSpPr/>
          <p:nvPr/>
        </p:nvGrpSpPr>
        <p:grpSpPr>
          <a:xfrm flipH="1" rot="-5400000">
            <a:off x="70044" y="-592706"/>
            <a:ext cx="681216" cy="3360486"/>
            <a:chOff x="1337800" y="-2525590"/>
            <a:chExt cx="1498167" cy="7390556"/>
          </a:xfrm>
        </p:grpSpPr>
        <p:cxnSp>
          <p:nvCxnSpPr>
            <p:cNvPr id="822" name="Google Shape;822;g3aff4877ce6_0_80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3" name="Google Shape;823;g3aff4877ce6_0_80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24" name="Google Shape;824;g3aff4877ce6_0_80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5" name="Google Shape;825;g3aff4877ce6_0_80"/>
          <p:cNvSpPr/>
          <p:nvPr/>
        </p:nvSpPr>
        <p:spPr>
          <a:xfrm rot="-5400000">
            <a:off x="5572485" y="-2452153"/>
            <a:ext cx="1971347" cy="6005438"/>
          </a:xfrm>
          <a:custGeom>
            <a:rect b="b" l="l" r="r" t="t"/>
            <a:pathLst>
              <a:path extrusionOk="0" h="191668" w="62917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826" name="Google Shape;826;g3aff4877ce6_0_80"/>
          <p:cNvGrpSpPr/>
          <p:nvPr/>
        </p:nvGrpSpPr>
        <p:grpSpPr>
          <a:xfrm>
            <a:off x="7221623" y="1260360"/>
            <a:ext cx="1160061" cy="523162"/>
            <a:chOff x="7221623" y="1260360"/>
            <a:chExt cx="1160061" cy="523162"/>
          </a:xfrm>
        </p:grpSpPr>
        <p:sp>
          <p:nvSpPr>
            <p:cNvPr id="827" name="Google Shape;827;g3aff4877ce6_0_80"/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g3aff4877ce6_0_80"/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g3aff4877ce6_0_80"/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3aff4877ce6_0_5"/>
          <p:cNvSpPr txBox="1"/>
          <p:nvPr>
            <p:ph type="title"/>
          </p:nvPr>
        </p:nvSpPr>
        <p:spPr>
          <a:xfrm>
            <a:off x="793200" y="486550"/>
            <a:ext cx="55731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600"/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SYSTEM DESIGN - MODULAR OVERVIEW</a:t>
            </a:r>
            <a:endParaRPr sz="1800"/>
          </a:p>
        </p:txBody>
      </p:sp>
      <p:sp>
        <p:nvSpPr>
          <p:cNvPr id="835" name="Google Shape;835;g3aff4877ce6_0_5"/>
          <p:cNvSpPr/>
          <p:nvPr/>
        </p:nvSpPr>
        <p:spPr>
          <a:xfrm>
            <a:off x="6228125" y="2377425"/>
            <a:ext cx="1764900" cy="994800"/>
          </a:xfrm>
          <a:prstGeom prst="rect">
            <a:avLst/>
          </a:prstGeom>
          <a:solidFill>
            <a:srgbClr val="00CADA">
              <a:alpha val="20000"/>
            </a:srgbClr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Inference Engine</a:t>
            </a:r>
            <a:endParaRPr b="1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36" name="Google Shape;836;g3aff4877ce6_0_5"/>
          <p:cNvSpPr/>
          <p:nvPr/>
        </p:nvSpPr>
        <p:spPr>
          <a:xfrm>
            <a:off x="3689550" y="1382625"/>
            <a:ext cx="1764900" cy="9948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Train Scoring Model</a:t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37" name="Google Shape;837;g3aff4877ce6_0_5"/>
          <p:cNvSpPr/>
          <p:nvPr/>
        </p:nvSpPr>
        <p:spPr>
          <a:xfrm>
            <a:off x="1150975" y="2377425"/>
            <a:ext cx="1764900" cy="994800"/>
          </a:xfrm>
          <a:prstGeom prst="rect">
            <a:avLst/>
          </a:prstGeom>
          <a:solidFill>
            <a:srgbClr val="E0E0E0">
              <a:alpha val="20000"/>
            </a:srgbClr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Load and Standardize</a:t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38" name="Google Shape;838;g3aff4877ce6_0_5"/>
          <p:cNvSpPr/>
          <p:nvPr/>
        </p:nvSpPr>
        <p:spPr>
          <a:xfrm>
            <a:off x="2760075" y="1761700"/>
            <a:ext cx="833400" cy="4917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00CADA">
              <a:alpha val="20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39" name="Google Shape;839;g3aff4877ce6_0_5"/>
          <p:cNvSpPr/>
          <p:nvPr/>
        </p:nvSpPr>
        <p:spPr>
          <a:xfrm flipH="1" rot="10800000">
            <a:off x="2749250" y="3496250"/>
            <a:ext cx="844200" cy="4917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00CADA">
              <a:alpha val="20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40" name="Google Shape;840;g3aff4877ce6_0_5"/>
          <p:cNvSpPr/>
          <p:nvPr/>
        </p:nvSpPr>
        <p:spPr>
          <a:xfrm flipH="1" rot="5400000">
            <a:off x="5750675" y="3231375"/>
            <a:ext cx="500400" cy="9003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00CADA">
              <a:alpha val="20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41" name="Google Shape;841;g3aff4877ce6_0_5"/>
          <p:cNvSpPr/>
          <p:nvPr/>
        </p:nvSpPr>
        <p:spPr>
          <a:xfrm rot="5400000">
            <a:off x="5754350" y="1543750"/>
            <a:ext cx="525300" cy="9330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00CADA">
              <a:alpha val="20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42" name="Google Shape;842;g3aff4877ce6_0_5"/>
          <p:cNvSpPr txBox="1"/>
          <p:nvPr/>
        </p:nvSpPr>
        <p:spPr>
          <a:xfrm>
            <a:off x="1150975" y="4665200"/>
            <a:ext cx="5080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Reusable across studies – build once, run many times</a:t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3" name="Google Shape;843;g3aff4877ce6_0_5"/>
          <p:cNvSpPr/>
          <p:nvPr/>
        </p:nvSpPr>
        <p:spPr>
          <a:xfrm>
            <a:off x="3689550" y="3372225"/>
            <a:ext cx="1764900" cy="9948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Compile Artifacts</a:t>
            </a:r>
            <a:endParaRPr b="1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44" name="Google Shape;844;g3aff4877ce6_0_5"/>
          <p:cNvSpPr/>
          <p:nvPr/>
        </p:nvSpPr>
        <p:spPr>
          <a:xfrm rot="-5400000">
            <a:off x="1047549" y="4790315"/>
            <a:ext cx="168275" cy="139475"/>
          </a:xfrm>
          <a:prstGeom prst="flowChartMerge">
            <a:avLst/>
          </a:prstGeom>
          <a:solidFill>
            <a:srgbClr val="00CA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g3aff4877ce6_0_5"/>
          <p:cNvSpPr/>
          <p:nvPr/>
        </p:nvSpPr>
        <p:spPr>
          <a:xfrm>
            <a:off x="2157475" y="4063925"/>
            <a:ext cx="1436100" cy="3897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Single ontology</a:t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46" name="Google Shape;846;g3aff4877ce6_0_5"/>
          <p:cNvSpPr/>
          <p:nvPr/>
        </p:nvSpPr>
        <p:spPr>
          <a:xfrm>
            <a:off x="2103275" y="1084449"/>
            <a:ext cx="1436100" cy="6633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Supervised pair builder of two ontologies</a:t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3aff4877ce6_0_23"/>
          <p:cNvSpPr txBox="1"/>
          <p:nvPr>
            <p:ph type="title"/>
          </p:nvPr>
        </p:nvSpPr>
        <p:spPr>
          <a:xfrm>
            <a:off x="720000" y="445025"/>
            <a:ext cx="48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SYSTEM WORKFLOWS &amp; ENTRY POINTS</a:t>
            </a:r>
            <a:endParaRPr/>
          </a:p>
        </p:txBody>
      </p:sp>
      <p:sp>
        <p:nvSpPr>
          <p:cNvPr id="852" name="Google Shape;852;g3aff4877ce6_0_23"/>
          <p:cNvSpPr/>
          <p:nvPr/>
        </p:nvSpPr>
        <p:spPr>
          <a:xfrm>
            <a:off x="720000" y="1017713"/>
            <a:ext cx="3480900" cy="23379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Ontology loading &amp; standardization</a:t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Reference alignment loading</a:t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Training dataset construction</a:t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Model fine-tuning</a:t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53" name="Google Shape;853;g3aff4877ce6_0_23"/>
          <p:cNvSpPr/>
          <p:nvPr/>
        </p:nvSpPr>
        <p:spPr>
          <a:xfrm>
            <a:off x="4960350" y="1017713"/>
            <a:ext cx="3480900" cy="23379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Unified ontology representation</a:t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Exact-match lookup structures</a:t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Candidate retrieval indices</a:t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Semantic representations (for hybrid retrieval)</a:t>
            </a:r>
            <a:endParaRPr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54" name="Google Shape;854;g3aff4877ce6_0_23"/>
          <p:cNvSpPr/>
          <p:nvPr/>
        </p:nvSpPr>
        <p:spPr>
          <a:xfrm>
            <a:off x="2062950" y="3568775"/>
            <a:ext cx="5018100" cy="12456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Inference</a:t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55" name="Google Shape;855;g3aff4877ce6_0_23"/>
          <p:cNvSpPr txBox="1"/>
          <p:nvPr/>
        </p:nvSpPr>
        <p:spPr>
          <a:xfrm>
            <a:off x="1971150" y="1017725"/>
            <a:ext cx="9786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Training</a:t>
            </a:r>
            <a:endParaRPr b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56" name="Google Shape;856;g3aff4877ce6_0_23"/>
          <p:cNvSpPr txBox="1"/>
          <p:nvPr/>
        </p:nvSpPr>
        <p:spPr>
          <a:xfrm>
            <a:off x="5543550" y="1017725"/>
            <a:ext cx="23145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Offline Preprocessing</a:t>
            </a:r>
            <a:endParaRPr b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57" name="Google Shape;857;g3aff4877ce6_0_23"/>
          <p:cNvSpPr txBox="1"/>
          <p:nvPr/>
        </p:nvSpPr>
        <p:spPr>
          <a:xfrm>
            <a:off x="5652900" y="4060000"/>
            <a:ext cx="1332900" cy="572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Neural scoring</a:t>
            </a:r>
            <a:endParaRPr sz="11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58" name="Google Shape;858;g3aff4877ce6_0_23"/>
          <p:cNvSpPr txBox="1"/>
          <p:nvPr/>
        </p:nvSpPr>
        <p:spPr>
          <a:xfrm>
            <a:off x="3904800" y="4060000"/>
            <a:ext cx="1332900" cy="572700"/>
          </a:xfrm>
          <a:prstGeom prst="rect">
            <a:avLst/>
          </a:prstGeom>
          <a:solidFill>
            <a:srgbClr val="69639C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Candidate selection</a:t>
            </a:r>
            <a:endParaRPr sz="11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59" name="Google Shape;859;g3aff4877ce6_0_23"/>
          <p:cNvSpPr txBox="1"/>
          <p:nvPr/>
        </p:nvSpPr>
        <p:spPr>
          <a:xfrm>
            <a:off x="2156700" y="4060000"/>
            <a:ext cx="1332900" cy="572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Exact match shortcut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0" name="Google Shape;860;g3aff4877ce6_0_23"/>
          <p:cNvSpPr/>
          <p:nvPr/>
        </p:nvSpPr>
        <p:spPr>
          <a:xfrm>
            <a:off x="4333900" y="2224701"/>
            <a:ext cx="5151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61" name="Google Shape;861;g3aff4877ce6_0_23"/>
          <p:cNvSpPr txBox="1"/>
          <p:nvPr/>
        </p:nvSpPr>
        <p:spPr>
          <a:xfrm>
            <a:off x="4145800" y="1739900"/>
            <a:ext cx="8913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From standardized ontology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862" name="Google Shape;862;g3aff4877ce6_0_23"/>
          <p:cNvGrpSpPr/>
          <p:nvPr/>
        </p:nvGrpSpPr>
        <p:grpSpPr>
          <a:xfrm>
            <a:off x="1772085" y="1084275"/>
            <a:ext cx="290863" cy="288340"/>
            <a:chOff x="-22859750" y="2335900"/>
            <a:chExt cx="296950" cy="294375"/>
          </a:xfrm>
        </p:grpSpPr>
        <p:sp>
          <p:nvSpPr>
            <p:cNvPr id="863" name="Google Shape;863;g3aff4877ce6_0_23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74900" lIns="74900" spcFirstLastPara="1" rIns="74900" wrap="square" tIns="74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g3aff4877ce6_0_23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74900" lIns="74900" spcFirstLastPara="1" rIns="74900" wrap="square" tIns="74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g3aff4877ce6_0_23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74900" lIns="74900" spcFirstLastPara="1" rIns="74900" wrap="square" tIns="74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" name="Google Shape;866;g3aff4877ce6_0_23"/>
          <p:cNvGrpSpPr/>
          <p:nvPr/>
        </p:nvGrpSpPr>
        <p:grpSpPr>
          <a:xfrm>
            <a:off x="5362029" y="1082244"/>
            <a:ext cx="290867" cy="292414"/>
            <a:chOff x="-3852025" y="2764950"/>
            <a:chExt cx="291450" cy="293000"/>
          </a:xfrm>
        </p:grpSpPr>
        <p:sp>
          <p:nvSpPr>
            <p:cNvPr id="867" name="Google Shape;867;g3aff4877ce6_0_23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3200" lIns="63200" spcFirstLastPara="1" rIns="63200" wrap="square" tIns="632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g3aff4877ce6_0_23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3200" lIns="63200" spcFirstLastPara="1" rIns="63200" wrap="square" tIns="632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" name="Google Shape;869;g3aff4877ce6_0_23"/>
          <p:cNvGrpSpPr/>
          <p:nvPr/>
        </p:nvGrpSpPr>
        <p:grpSpPr>
          <a:xfrm>
            <a:off x="3790652" y="3706549"/>
            <a:ext cx="290887" cy="233069"/>
            <a:chOff x="-45665400" y="2703250"/>
            <a:chExt cx="301500" cy="299575"/>
          </a:xfrm>
        </p:grpSpPr>
        <p:sp>
          <p:nvSpPr>
            <p:cNvPr id="870" name="Google Shape;870;g3aff4877ce6_0_23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73900" lIns="73900" spcFirstLastPara="1" rIns="73900" wrap="square" tIns="73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g3aff4877ce6_0_23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73900" lIns="73900" spcFirstLastPara="1" rIns="73900" wrap="square" tIns="73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g3aff4877ce6_0_23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73900" lIns="73900" spcFirstLastPara="1" rIns="73900" wrap="square" tIns="73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g3aff4877ce6_0_23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73900" lIns="73900" spcFirstLastPara="1" rIns="73900" wrap="square" tIns="73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4" name="Google Shape;874;g3aff4877ce6_0_23"/>
          <p:cNvSpPr txBox="1"/>
          <p:nvPr>
            <p:ph idx="4294967295" type="title"/>
          </p:nvPr>
        </p:nvSpPr>
        <p:spPr>
          <a:xfrm>
            <a:off x="285775" y="1491300"/>
            <a:ext cx="372300" cy="292500"/>
          </a:xfrm>
          <a:prstGeom prst="rect">
            <a:avLst/>
          </a:prstGeom>
          <a:solidFill>
            <a:srgbClr val="FFFFFF">
              <a:alpha val="745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1000"/>
              <a:t>1</a:t>
            </a:r>
            <a:endParaRPr sz="1000"/>
          </a:p>
        </p:txBody>
      </p:sp>
      <p:sp>
        <p:nvSpPr>
          <p:cNvPr id="875" name="Google Shape;875;g3aff4877ce6_0_23"/>
          <p:cNvSpPr txBox="1"/>
          <p:nvPr>
            <p:ph idx="4294967295" type="title"/>
          </p:nvPr>
        </p:nvSpPr>
        <p:spPr>
          <a:xfrm>
            <a:off x="8508450" y="2828238"/>
            <a:ext cx="372300" cy="292500"/>
          </a:xfrm>
          <a:prstGeom prst="rect">
            <a:avLst/>
          </a:prstGeom>
          <a:solidFill>
            <a:srgbClr val="FFFFFF">
              <a:alpha val="745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1000"/>
              <a:t>2</a:t>
            </a:r>
            <a:endParaRPr sz="1000"/>
          </a:p>
        </p:txBody>
      </p:sp>
      <p:sp>
        <p:nvSpPr>
          <p:cNvPr id="876" name="Google Shape;876;g3aff4877ce6_0_23"/>
          <p:cNvSpPr txBox="1"/>
          <p:nvPr>
            <p:ph idx="4294967295" type="title"/>
          </p:nvPr>
        </p:nvSpPr>
        <p:spPr>
          <a:xfrm>
            <a:off x="1598850" y="3831025"/>
            <a:ext cx="372300" cy="292500"/>
          </a:xfrm>
          <a:prstGeom prst="rect">
            <a:avLst/>
          </a:prstGeom>
          <a:solidFill>
            <a:srgbClr val="FFFFFF">
              <a:alpha val="745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1000"/>
              <a:t>3</a:t>
            </a:r>
            <a:endParaRPr sz="1000"/>
          </a:p>
        </p:txBody>
      </p:sp>
      <p:sp>
        <p:nvSpPr>
          <p:cNvPr id="877" name="Google Shape;877;g3aff4877ce6_0_23"/>
          <p:cNvSpPr/>
          <p:nvPr/>
        </p:nvSpPr>
        <p:spPr>
          <a:xfrm>
            <a:off x="572900" y="1568400"/>
            <a:ext cx="2337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78" name="Google Shape;878;g3aff4877ce6_0_23"/>
          <p:cNvSpPr/>
          <p:nvPr/>
        </p:nvSpPr>
        <p:spPr>
          <a:xfrm>
            <a:off x="1923000" y="3908125"/>
            <a:ext cx="2337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79" name="Google Shape;879;g3aff4877ce6_0_23"/>
          <p:cNvSpPr/>
          <p:nvPr/>
        </p:nvSpPr>
        <p:spPr>
          <a:xfrm rot="10800000">
            <a:off x="8341825" y="2905350"/>
            <a:ext cx="2337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0"/>
          <p:cNvSpPr txBox="1"/>
          <p:nvPr>
            <p:ph idx="2" type="title"/>
          </p:nvPr>
        </p:nvSpPr>
        <p:spPr>
          <a:xfrm>
            <a:off x="5222800" y="2325725"/>
            <a:ext cx="1343100" cy="9894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85" name="Google Shape;885;p10"/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6" name="Google Shape;886;p10"/>
          <p:cNvSpPr/>
          <p:nvPr/>
        </p:nvSpPr>
        <p:spPr>
          <a:xfrm>
            <a:off x="7016375" y="-1615175"/>
            <a:ext cx="1633483" cy="5920031"/>
          </a:xfrm>
          <a:custGeom>
            <a:rect b="b" l="l" r="r" t="t"/>
            <a:pathLst>
              <a:path extrusionOk="0" h="65507" w="18075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887" name="Google Shape;887;p10"/>
          <p:cNvGrpSpPr/>
          <p:nvPr/>
        </p:nvGrpSpPr>
        <p:grpSpPr>
          <a:xfrm flipH="1" rot="10800000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888" name="Google Shape;888;p10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9" name="Google Shape;889;p10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90" name="Google Shape;890;p10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1" name="Google Shape;891;p10"/>
          <p:cNvGrpSpPr/>
          <p:nvPr/>
        </p:nvGrpSpPr>
        <p:grpSpPr>
          <a:xfrm flipH="1" rot="-5400000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892" name="Google Shape;892;p10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3" name="Google Shape;893;p10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94" name="Google Shape;894;p10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5" name="Google Shape;895;p10"/>
          <p:cNvSpPr/>
          <p:nvPr/>
        </p:nvSpPr>
        <p:spPr>
          <a:xfrm rot="-5400000">
            <a:off x="5572485" y="-2452153"/>
            <a:ext cx="1971347" cy="6005438"/>
          </a:xfrm>
          <a:custGeom>
            <a:rect b="b" l="l" r="r" t="t"/>
            <a:pathLst>
              <a:path extrusionOk="0" h="191668" w="62917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896" name="Google Shape;896;p10"/>
          <p:cNvGrpSpPr/>
          <p:nvPr/>
        </p:nvGrpSpPr>
        <p:grpSpPr>
          <a:xfrm>
            <a:off x="7221623" y="1260360"/>
            <a:ext cx="1160061" cy="523162"/>
            <a:chOff x="7221623" y="1260360"/>
            <a:chExt cx="1160061" cy="523162"/>
          </a:xfrm>
        </p:grpSpPr>
        <p:sp>
          <p:nvSpPr>
            <p:cNvPr id="897" name="Google Shape;897;p10"/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0"/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0"/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00" name="Google Shape;900;p10"/>
          <p:cNvSpPr txBox="1"/>
          <p:nvPr>
            <p:ph type="title"/>
          </p:nvPr>
        </p:nvSpPr>
        <p:spPr>
          <a:xfrm>
            <a:off x="1136800" y="2325725"/>
            <a:ext cx="40860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700"/>
              <a:t>DATA ENGINEERING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1"/>
          <p:cNvSpPr txBox="1"/>
          <p:nvPr>
            <p:ph type="title"/>
          </p:nvPr>
        </p:nvSpPr>
        <p:spPr>
          <a:xfrm>
            <a:off x="793200" y="486550"/>
            <a:ext cx="55731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600"/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ONTOLOGY LOADER FRAMEWORK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1800"/>
          </a:p>
        </p:txBody>
      </p:sp>
      <p:sp>
        <p:nvSpPr>
          <p:cNvPr id="906" name="Google Shape;906;p11"/>
          <p:cNvSpPr txBox="1"/>
          <p:nvPr/>
        </p:nvSpPr>
        <p:spPr>
          <a:xfrm>
            <a:off x="793200" y="1065200"/>
            <a:ext cx="7259700" cy="545400"/>
          </a:xfrm>
          <a:prstGeom prst="rect">
            <a:avLst/>
          </a:prstGeom>
          <a:solidFill>
            <a:srgbClr val="0E2A47">
              <a:alpha val="20000"/>
            </a:srgbClr>
          </a:solidFill>
          <a:ln cap="flat" cmpd="sng" w="9525">
            <a:solidFill>
              <a:srgbClr val="69639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Load &amp; standardize one or more ontologies into a unified representation</a:t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07" name="Google Shape;907;p11"/>
          <p:cNvSpPr txBox="1"/>
          <p:nvPr/>
        </p:nvSpPr>
        <p:spPr>
          <a:xfrm>
            <a:off x="1279738" y="2103850"/>
            <a:ext cx="10314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Ontology A</a:t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08" name="Google Shape;908;p11"/>
          <p:cNvSpPr txBox="1"/>
          <p:nvPr/>
        </p:nvSpPr>
        <p:spPr>
          <a:xfrm>
            <a:off x="1279738" y="3166600"/>
            <a:ext cx="10314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Ontology B</a:t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09" name="Google Shape;909;p11"/>
          <p:cNvSpPr/>
          <p:nvPr/>
        </p:nvSpPr>
        <p:spPr>
          <a:xfrm>
            <a:off x="3078225" y="2430675"/>
            <a:ext cx="1705800" cy="10044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Ontology Loader</a:t>
            </a: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910" name="Google Shape;910;p11"/>
          <p:cNvCxnSpPr/>
          <p:nvPr/>
        </p:nvCxnSpPr>
        <p:spPr>
          <a:xfrm>
            <a:off x="3078225" y="2764275"/>
            <a:ext cx="170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1" name="Google Shape;911;p11"/>
          <p:cNvSpPr/>
          <p:nvPr/>
        </p:nvSpPr>
        <p:spPr>
          <a:xfrm>
            <a:off x="1605323" y="2381047"/>
            <a:ext cx="380241" cy="31810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11"/>
          <p:cNvSpPr/>
          <p:nvPr/>
        </p:nvSpPr>
        <p:spPr>
          <a:xfrm>
            <a:off x="1605311" y="3443797"/>
            <a:ext cx="380241" cy="31810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3" name="Google Shape;913;p11"/>
          <p:cNvGrpSpPr/>
          <p:nvPr/>
        </p:nvGrpSpPr>
        <p:grpSpPr>
          <a:xfrm>
            <a:off x="3657663" y="2826427"/>
            <a:ext cx="546904" cy="545408"/>
            <a:chOff x="3269875" y="3210400"/>
            <a:chExt cx="484500" cy="483175"/>
          </a:xfrm>
        </p:grpSpPr>
        <p:sp>
          <p:nvSpPr>
            <p:cNvPr id="914" name="Google Shape;914;p11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46575" lIns="146575" spcFirstLastPara="1" rIns="146575" wrap="square" tIns="146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44">
                <a:solidFill>
                  <a:srgbClr val="435D74"/>
                </a:solidFill>
              </a:endParaRPr>
            </a:p>
          </p:txBody>
        </p:sp>
        <p:sp>
          <p:nvSpPr>
            <p:cNvPr id="915" name="Google Shape;915;p11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146575" lIns="146575" spcFirstLastPara="1" rIns="146575" wrap="square" tIns="146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44">
                <a:solidFill>
                  <a:srgbClr val="435D74"/>
                </a:solidFill>
              </a:endParaRPr>
            </a:p>
          </p:txBody>
        </p:sp>
      </p:grpSp>
      <p:sp>
        <p:nvSpPr>
          <p:cNvPr id="916" name="Google Shape;916;p11"/>
          <p:cNvSpPr/>
          <p:nvPr/>
        </p:nvSpPr>
        <p:spPr>
          <a:xfrm>
            <a:off x="5478350" y="2199975"/>
            <a:ext cx="2385900" cy="14658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Unified Representation</a:t>
            </a: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IRIs &amp; hierarchy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Labels &amp; synonyms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Definitions &amp; descriptions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Structural axioms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17" name="Google Shape;917;p11"/>
          <p:cNvSpPr/>
          <p:nvPr/>
        </p:nvSpPr>
        <p:spPr>
          <a:xfrm>
            <a:off x="4897338" y="2861025"/>
            <a:ext cx="467700" cy="143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18" name="Google Shape;918;p11"/>
          <p:cNvSpPr/>
          <p:nvPr/>
        </p:nvSpPr>
        <p:spPr>
          <a:xfrm rot="726961">
            <a:off x="2307085" y="2535023"/>
            <a:ext cx="677491" cy="149101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19" name="Google Shape;919;p11"/>
          <p:cNvSpPr/>
          <p:nvPr/>
        </p:nvSpPr>
        <p:spPr>
          <a:xfrm rot="-1597307">
            <a:off x="2307053" y="3372843"/>
            <a:ext cx="677529" cy="14905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20" name="Google Shape;920;p11"/>
          <p:cNvSpPr/>
          <p:nvPr/>
        </p:nvSpPr>
        <p:spPr>
          <a:xfrm flipH="1" rot="-5397558">
            <a:off x="6028028" y="3937549"/>
            <a:ext cx="844800" cy="4935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21" name="Google Shape;921;p11"/>
          <p:cNvSpPr/>
          <p:nvPr/>
        </p:nvSpPr>
        <p:spPr>
          <a:xfrm>
            <a:off x="2663100" y="4095750"/>
            <a:ext cx="3519900" cy="788100"/>
          </a:xfrm>
          <a:prstGeom prst="roundRect">
            <a:avLst>
              <a:gd fmla="val 16667" name="adj"/>
            </a:avLst>
          </a:prstGeom>
          <a:solidFill>
            <a:srgbClr val="00CADA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Symbolic </a:t>
            </a: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retrieval</a:t>
            </a: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&amp; exact match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Rich textual input for model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3b043e1265b_0_0"/>
          <p:cNvSpPr txBox="1"/>
          <p:nvPr>
            <p:ph type="title"/>
          </p:nvPr>
        </p:nvSpPr>
        <p:spPr>
          <a:xfrm>
            <a:off x="793200" y="486550"/>
            <a:ext cx="55731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600"/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DATASET CONSTRUCTION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1800"/>
          </a:p>
        </p:txBody>
      </p:sp>
      <p:pic>
        <p:nvPicPr>
          <p:cNvPr id="927" name="Google Shape;927;g3b043e1265b_0_0" title="ChatGPT Image 13 dic 2025, 17_36_56.png"/>
          <p:cNvPicPr preferRelativeResize="0"/>
          <p:nvPr/>
        </p:nvPicPr>
        <p:blipFill rotWithShape="1">
          <a:blip r:embed="rId3">
            <a:alphaModFix/>
          </a:blip>
          <a:srcRect b="10904" l="7424" r="54127" t="12196"/>
          <a:stretch/>
        </p:blipFill>
        <p:spPr>
          <a:xfrm>
            <a:off x="1401325" y="2765750"/>
            <a:ext cx="694049" cy="2082175"/>
          </a:xfrm>
          <a:prstGeom prst="rect">
            <a:avLst/>
          </a:prstGeom>
          <a:noFill/>
          <a:ln>
            <a:noFill/>
          </a:ln>
        </p:spPr>
      </p:pic>
      <p:sp>
        <p:nvSpPr>
          <p:cNvPr id="928" name="Google Shape;928;g3b043e1265b_0_0"/>
          <p:cNvSpPr txBox="1"/>
          <p:nvPr>
            <p:ph idx="2" type="subTitle"/>
          </p:nvPr>
        </p:nvSpPr>
        <p:spPr>
          <a:xfrm>
            <a:off x="2299000" y="2958775"/>
            <a:ext cx="47763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POSITIVE</a:t>
            </a:r>
            <a:r>
              <a:rPr lang="en" sz="1600">
                <a:latin typeface="Raleway"/>
                <a:ea typeface="Raleway"/>
                <a:cs typeface="Raleway"/>
                <a:sym typeface="Raleway"/>
              </a:rPr>
              <a:t> = </a:t>
            </a:r>
            <a:r>
              <a:rPr lang="en" sz="1500">
                <a:latin typeface="Raleway"/>
                <a:ea typeface="Raleway"/>
                <a:cs typeface="Raleway"/>
                <a:sym typeface="Raleway"/>
              </a:rPr>
              <a:t>gold-standard alignment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29" name="Google Shape;929;g3b043e1265b_0_0"/>
          <p:cNvSpPr txBox="1"/>
          <p:nvPr>
            <p:ph idx="2" type="subTitle"/>
          </p:nvPr>
        </p:nvSpPr>
        <p:spPr>
          <a:xfrm>
            <a:off x="2299000" y="3616700"/>
            <a:ext cx="47763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NEGATIVE</a:t>
            </a:r>
            <a:r>
              <a:rPr lang="en" sz="1600">
                <a:latin typeface="Raleway"/>
                <a:ea typeface="Raleway"/>
                <a:cs typeface="Raleway"/>
                <a:sym typeface="Raleway"/>
              </a:rPr>
              <a:t> = </a:t>
            </a:r>
            <a:r>
              <a:rPr lang="en" sz="1500">
                <a:latin typeface="Raleway"/>
                <a:ea typeface="Raleway"/>
                <a:cs typeface="Raleway"/>
                <a:sym typeface="Raleway"/>
              </a:rPr>
              <a:t>unrelated concept pair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0" name="Google Shape;930;g3b043e1265b_0_0"/>
          <p:cNvSpPr txBox="1"/>
          <p:nvPr>
            <p:ph idx="2" type="subTitle"/>
          </p:nvPr>
        </p:nvSpPr>
        <p:spPr>
          <a:xfrm>
            <a:off x="2299000" y="4274625"/>
            <a:ext cx="55731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HARD NEGATIVE </a:t>
            </a:r>
            <a:r>
              <a:rPr lang="en" sz="1600">
                <a:latin typeface="Raleway"/>
                <a:ea typeface="Raleway"/>
                <a:cs typeface="Raleway"/>
                <a:sym typeface="Raleway"/>
              </a:rPr>
              <a:t>= </a:t>
            </a:r>
            <a:r>
              <a:rPr lang="en" sz="1500">
                <a:latin typeface="Raleway"/>
                <a:ea typeface="Raleway"/>
                <a:cs typeface="Raleway"/>
                <a:sym typeface="Raleway"/>
              </a:rPr>
              <a:t>semantically confusing non-match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1" name="Google Shape;931;g3b043e1265b_0_0"/>
          <p:cNvSpPr/>
          <p:nvPr/>
        </p:nvSpPr>
        <p:spPr>
          <a:xfrm>
            <a:off x="646500" y="998600"/>
            <a:ext cx="7851000" cy="10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69639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</a:t>
            </a: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onvert ontologies and reference alignments into a supervised dataset. Each sample is a concept–concept pair labeled as match or non-match.</a:t>
            </a:r>
            <a:endParaRPr>
              <a:solidFill>
                <a:srgbClr val="FFFFFF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32" name="Google Shape;932;g3b043e1265b_0_0"/>
          <p:cNvSpPr/>
          <p:nvPr/>
        </p:nvSpPr>
        <p:spPr>
          <a:xfrm>
            <a:off x="3291750" y="2201438"/>
            <a:ext cx="2560500" cy="577800"/>
          </a:xfrm>
          <a:prstGeom prst="rect">
            <a:avLst/>
          </a:prstGeom>
          <a:solidFill>
            <a:srgbClr val="0E2A47">
              <a:alpha val="20000"/>
            </a:srgbClr>
          </a:solidFill>
          <a:ln cap="flat" cmpd="sng" w="9525">
            <a:solidFill>
              <a:srgbClr val="69639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 training sample can be:</a:t>
            </a:r>
            <a:endParaRPr>
              <a:solidFill>
                <a:srgbClr val="FFFFFF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33" name="Google Shape;933;g3b043e1265b_0_0"/>
          <p:cNvSpPr/>
          <p:nvPr/>
        </p:nvSpPr>
        <p:spPr>
          <a:xfrm>
            <a:off x="8070300" y="574150"/>
            <a:ext cx="469200" cy="422700"/>
          </a:xfrm>
          <a:prstGeom prst="ellipse">
            <a:avLst/>
          </a:prstGeom>
          <a:solidFill>
            <a:srgbClr val="869FB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H3</a:t>
            </a:r>
            <a:endParaRPr sz="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3b043e1265b_0_70"/>
          <p:cNvSpPr txBox="1"/>
          <p:nvPr>
            <p:ph type="title"/>
          </p:nvPr>
        </p:nvSpPr>
        <p:spPr>
          <a:xfrm>
            <a:off x="793200" y="486550"/>
            <a:ext cx="55731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600"/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TRAINING STRATEGY &amp; MODEL SELECTION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1800"/>
          </a:p>
        </p:txBody>
      </p:sp>
      <p:sp>
        <p:nvSpPr>
          <p:cNvPr id="939" name="Google Shape;939;g3b043e1265b_0_70"/>
          <p:cNvSpPr/>
          <p:nvPr/>
        </p:nvSpPr>
        <p:spPr>
          <a:xfrm>
            <a:off x="738000" y="1190275"/>
            <a:ext cx="7668000" cy="920400"/>
          </a:xfrm>
          <a:prstGeom prst="rect">
            <a:avLst/>
          </a:prstGeom>
          <a:solidFill>
            <a:srgbClr val="0E2A47">
              <a:alpha val="20000"/>
            </a:srgbClr>
          </a:solidFill>
          <a:ln cap="flat" cmpd="sng" w="9525">
            <a:solidFill>
              <a:srgbClr val="69639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GOAL</a:t>
            </a: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: study how Transformer models perform in semantic alignment</a:t>
            </a:r>
            <a:endParaRPr>
              <a:solidFill>
                <a:srgbClr val="FFFFFF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40" name="Google Shape;940;g3b043e1265b_0_70"/>
          <p:cNvSpPr/>
          <p:nvPr/>
        </p:nvSpPr>
        <p:spPr>
          <a:xfrm>
            <a:off x="738000" y="2406549"/>
            <a:ext cx="7668000" cy="920400"/>
          </a:xfrm>
          <a:prstGeom prst="rect">
            <a:avLst/>
          </a:prstGeom>
          <a:solidFill>
            <a:srgbClr val="0E2A47">
              <a:alpha val="20000"/>
            </a:srgbClr>
          </a:solidFill>
          <a:ln cap="flat" cmpd="sng" w="9525">
            <a:solidFill>
              <a:srgbClr val="69639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 sz="15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CHOICE</a:t>
            </a:r>
            <a:r>
              <a:rPr lang="en" sz="1500">
                <a:solidFill>
                  <a:srgbClr val="FFFFFF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: fine-tuning cross-encoder and bi-encoder architectures</a:t>
            </a:r>
            <a:endParaRPr sz="1500">
              <a:solidFill>
                <a:srgbClr val="FFFFFF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41" name="Google Shape;941;g3b043e1265b_0_70"/>
          <p:cNvSpPr/>
          <p:nvPr/>
        </p:nvSpPr>
        <p:spPr>
          <a:xfrm>
            <a:off x="738000" y="3622825"/>
            <a:ext cx="7668000" cy="807000"/>
          </a:xfrm>
          <a:prstGeom prst="rect">
            <a:avLst/>
          </a:prstGeom>
          <a:solidFill>
            <a:srgbClr val="0E2A47">
              <a:alpha val="20000"/>
            </a:srgbClr>
          </a:solidFill>
          <a:ln cap="flat" cmpd="sng" w="9525">
            <a:solidFill>
              <a:srgbClr val="69639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TRADE-OFF</a:t>
            </a: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: semantic accuracy vs computational scalability</a:t>
            </a:r>
            <a:endParaRPr>
              <a:solidFill>
                <a:srgbClr val="FFFFFF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42" name="Google Shape;942;g3b043e1265b_0_70"/>
          <p:cNvSpPr/>
          <p:nvPr/>
        </p:nvSpPr>
        <p:spPr>
          <a:xfrm>
            <a:off x="8066375" y="574600"/>
            <a:ext cx="469500" cy="421800"/>
          </a:xfrm>
          <a:prstGeom prst="ellipse">
            <a:avLst/>
          </a:prstGeom>
          <a:solidFill>
            <a:srgbClr val="869FB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H4</a:t>
            </a:r>
            <a:endParaRPr sz="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3b043e1265b_0_133"/>
          <p:cNvSpPr txBox="1"/>
          <p:nvPr>
            <p:ph type="title"/>
          </p:nvPr>
        </p:nvSpPr>
        <p:spPr>
          <a:xfrm>
            <a:off x="793200" y="486550"/>
            <a:ext cx="55731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OFFLINE BUNDLE &amp; RETRIEVAL DECISIONS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48" name="Google Shape;948;g3b043e1265b_0_133"/>
          <p:cNvSpPr txBox="1"/>
          <p:nvPr/>
        </p:nvSpPr>
        <p:spPr>
          <a:xfrm>
            <a:off x="1889400" y="4329100"/>
            <a:ext cx="60960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The ontology becomes an operational knowledge base, not something reprocessed at every inference step.</a:t>
            </a:r>
            <a:endParaRPr b="1"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49" name="Google Shape;949;g3b043e1265b_0_133"/>
          <p:cNvSpPr txBox="1"/>
          <p:nvPr/>
        </p:nvSpPr>
        <p:spPr>
          <a:xfrm>
            <a:off x="1158600" y="1084450"/>
            <a:ext cx="6826800" cy="946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97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The </a:t>
            </a:r>
            <a:r>
              <a:rPr b="1"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offline bundle</a:t>
            </a:r>
            <a:r>
              <a:rPr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is a compiled representation of the ontology: it is independent from incoming studies, built once per ontology version, and reused across all inference runs.</a:t>
            </a:r>
            <a:endParaRPr/>
          </a:p>
        </p:txBody>
      </p:sp>
      <p:sp>
        <p:nvSpPr>
          <p:cNvPr id="950" name="Google Shape;950;g3b043e1265b_0_133"/>
          <p:cNvSpPr/>
          <p:nvPr/>
        </p:nvSpPr>
        <p:spPr>
          <a:xfrm>
            <a:off x="1158600" y="2404075"/>
            <a:ext cx="3048000" cy="183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0CADA">
              <a:alpha val="20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Exact Match Shortcut</a:t>
            </a:r>
            <a:endParaRPr b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Constant-time lookup on labels &amp; synonyms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Maximal score, no model call</a:t>
            </a:r>
            <a:endParaRPr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51" name="Google Shape;951;g3b043e1265b_0_133"/>
          <p:cNvSpPr/>
          <p:nvPr/>
        </p:nvSpPr>
        <p:spPr>
          <a:xfrm>
            <a:off x="4937400" y="2404075"/>
            <a:ext cx="3048000" cy="183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00CADA">
              <a:alpha val="20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Candidate Selection</a:t>
            </a:r>
            <a:endParaRPr b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Subword inverted index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IDF-weighted lexical evidence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</a:pP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Top-k candidates for neural scoring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52" name="Google Shape;952;g3b043e1265b_0_133"/>
          <p:cNvSpPr/>
          <p:nvPr/>
        </p:nvSpPr>
        <p:spPr>
          <a:xfrm rot="-5400000">
            <a:off x="1735524" y="4469940"/>
            <a:ext cx="168275" cy="139475"/>
          </a:xfrm>
          <a:prstGeom prst="flowChartMerge">
            <a:avLst/>
          </a:prstGeom>
          <a:solidFill>
            <a:srgbClr val="00CA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g3b043e1265b_0_133"/>
          <p:cNvSpPr/>
          <p:nvPr/>
        </p:nvSpPr>
        <p:spPr>
          <a:xfrm>
            <a:off x="8070300" y="574150"/>
            <a:ext cx="469200" cy="422700"/>
          </a:xfrm>
          <a:prstGeom prst="ellipse">
            <a:avLst/>
          </a:prstGeom>
          <a:solidFill>
            <a:srgbClr val="869FB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H1</a:t>
            </a:r>
            <a:endParaRPr sz="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54" name="Google Shape;954;g3b043e1265b_0_133"/>
          <p:cNvSpPr/>
          <p:nvPr/>
        </p:nvSpPr>
        <p:spPr>
          <a:xfrm>
            <a:off x="8070300" y="1084450"/>
            <a:ext cx="469200" cy="422700"/>
          </a:xfrm>
          <a:prstGeom prst="ellipse">
            <a:avLst/>
          </a:prstGeom>
          <a:solidFill>
            <a:srgbClr val="869FB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H2</a:t>
            </a:r>
            <a:endParaRPr sz="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97" name="Google Shape;697;p2"/>
          <p:cNvSpPr txBox="1"/>
          <p:nvPr>
            <p:ph idx="2" type="title"/>
          </p:nvPr>
        </p:nvSpPr>
        <p:spPr>
          <a:xfrm>
            <a:off x="2532675" y="1464750"/>
            <a:ext cx="5208000" cy="493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01     </a:t>
            </a: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PROJECT OVERVIEW</a:t>
            </a:r>
            <a:endParaRPr sz="17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698" name="Google Shape;698;p2"/>
          <p:cNvSpPr txBox="1"/>
          <p:nvPr>
            <p:ph idx="4" type="title"/>
          </p:nvPr>
        </p:nvSpPr>
        <p:spPr>
          <a:xfrm>
            <a:off x="2532775" y="2032450"/>
            <a:ext cx="5208000" cy="493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02    </a:t>
            </a: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RESEARCH HYPOTHESES</a:t>
            </a:r>
            <a:endParaRPr/>
          </a:p>
        </p:txBody>
      </p:sp>
      <p:sp>
        <p:nvSpPr>
          <p:cNvPr id="699" name="Google Shape;699;p2"/>
          <p:cNvSpPr txBox="1"/>
          <p:nvPr>
            <p:ph idx="5" type="title"/>
          </p:nvPr>
        </p:nvSpPr>
        <p:spPr>
          <a:xfrm>
            <a:off x="2532775" y="3735550"/>
            <a:ext cx="5208000" cy="493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05    </a:t>
            </a: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WORK MANAGEMENT STRUCTURE</a:t>
            </a:r>
            <a:endParaRPr sz="1800"/>
          </a:p>
        </p:txBody>
      </p:sp>
      <p:sp>
        <p:nvSpPr>
          <p:cNvPr id="700" name="Google Shape;700;p2"/>
          <p:cNvSpPr txBox="1"/>
          <p:nvPr>
            <p:ph idx="6" type="title"/>
          </p:nvPr>
        </p:nvSpPr>
        <p:spPr>
          <a:xfrm>
            <a:off x="2532775" y="2600150"/>
            <a:ext cx="5208000" cy="493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03    </a:t>
            </a: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SYSTEM DESIGN</a:t>
            </a:r>
            <a:endParaRPr sz="1800"/>
          </a:p>
        </p:txBody>
      </p:sp>
      <p:grpSp>
        <p:nvGrpSpPr>
          <p:cNvPr id="701" name="Google Shape;701;p2"/>
          <p:cNvGrpSpPr/>
          <p:nvPr/>
        </p:nvGrpSpPr>
        <p:grpSpPr>
          <a:xfrm>
            <a:off x="1339375" y="1762000"/>
            <a:ext cx="1193310" cy="3463350"/>
            <a:chOff x="472500" y="1762000"/>
            <a:chExt cx="1193310" cy="3463350"/>
          </a:xfrm>
        </p:grpSpPr>
        <p:grpSp>
          <p:nvGrpSpPr>
            <p:cNvPr id="702" name="Google Shape;702;p2"/>
            <p:cNvGrpSpPr/>
            <p:nvPr/>
          </p:nvGrpSpPr>
          <p:grpSpPr>
            <a:xfrm rot="10800000">
              <a:off x="1172489" y="4265721"/>
              <a:ext cx="493321" cy="357312"/>
              <a:chOff x="1722354" y="229144"/>
              <a:chExt cx="1748743" cy="1266614"/>
            </a:xfrm>
          </p:grpSpPr>
          <p:sp>
            <p:nvSpPr>
              <p:cNvPr id="703" name="Google Shape;703;p2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rect b="b" l="l" r="r" t="t"/>
                <a:pathLst>
                  <a:path extrusionOk="0" fill="none" h="2777" w="4864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cap="rnd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2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rect b="b" l="l" r="r" t="t"/>
                <a:pathLst>
                  <a:path extrusionOk="0" fill="none" h="2719" w="2748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accent1"/>
                </a:solidFill>
                <a:prstDash val="solid"/>
                <a:miter lim="72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05" name="Google Shape;705;p2"/>
            <p:cNvSpPr/>
            <p:nvPr/>
          </p:nvSpPr>
          <p:spPr>
            <a:xfrm>
              <a:off x="472500" y="1762000"/>
              <a:ext cx="700000" cy="3463350"/>
            </a:xfrm>
            <a:custGeom>
              <a:rect b="b" l="l" r="r" t="t"/>
              <a:pathLst>
                <a:path extrusionOk="0" h="138534" w="28000">
                  <a:moveTo>
                    <a:pt x="0" y="0"/>
                  </a:moveTo>
                  <a:lnTo>
                    <a:pt x="0" y="65749"/>
                  </a:lnTo>
                  <a:lnTo>
                    <a:pt x="28000" y="81915"/>
                  </a:lnTo>
                  <a:lnTo>
                    <a:pt x="28000" y="109663"/>
                  </a:lnTo>
                  <a:lnTo>
                    <a:pt x="17964" y="115457"/>
                  </a:lnTo>
                  <a:lnTo>
                    <a:pt x="17964" y="138534"/>
                  </a:ln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sp>
      </p:grpSp>
      <p:sp>
        <p:nvSpPr>
          <p:cNvPr id="706" name="Google Shape;706;p2"/>
          <p:cNvSpPr txBox="1"/>
          <p:nvPr>
            <p:ph idx="6" type="title"/>
          </p:nvPr>
        </p:nvSpPr>
        <p:spPr>
          <a:xfrm>
            <a:off x="2532775" y="3167850"/>
            <a:ext cx="5208000" cy="493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/>
              <a:t>04    </a:t>
            </a: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DATA ENGINEERING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3aff4877ce6_0_1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CANDIDATE SELECTION: FAILURE MODES &amp; ROBUSTNESS</a:t>
            </a:r>
            <a:endParaRPr/>
          </a:p>
        </p:txBody>
      </p:sp>
      <p:sp>
        <p:nvSpPr>
          <p:cNvPr id="960" name="Google Shape;960;g3aff4877ce6_0_151"/>
          <p:cNvSpPr txBox="1"/>
          <p:nvPr>
            <p:ph idx="3" type="subTitle"/>
          </p:nvPr>
        </p:nvSpPr>
        <p:spPr>
          <a:xfrm>
            <a:off x="1563900" y="1017725"/>
            <a:ext cx="2610900" cy="483000"/>
          </a:xfrm>
          <a:prstGeom prst="rect">
            <a:avLst/>
          </a:prstGeom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Failure Modes</a:t>
            </a:r>
            <a:endParaRPr/>
          </a:p>
        </p:txBody>
      </p:sp>
      <p:sp>
        <p:nvSpPr>
          <p:cNvPr id="961" name="Google Shape;961;g3aff4877ce6_0_151"/>
          <p:cNvSpPr txBox="1"/>
          <p:nvPr>
            <p:ph idx="4" type="subTitle"/>
          </p:nvPr>
        </p:nvSpPr>
        <p:spPr>
          <a:xfrm>
            <a:off x="4827181" y="1017725"/>
            <a:ext cx="2610900" cy="483000"/>
          </a:xfrm>
          <a:prstGeom prst="rect">
            <a:avLst/>
          </a:prstGeom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 &amp; Robustness</a:t>
            </a:r>
            <a:endParaRPr/>
          </a:p>
        </p:txBody>
      </p:sp>
      <p:sp>
        <p:nvSpPr>
          <p:cNvPr id="962" name="Google Shape;962;g3aff4877ce6_0_151"/>
          <p:cNvSpPr txBox="1"/>
          <p:nvPr>
            <p:ph idx="2" type="subTitle"/>
          </p:nvPr>
        </p:nvSpPr>
        <p:spPr>
          <a:xfrm>
            <a:off x="1563900" y="1500725"/>
            <a:ext cx="2610900" cy="1512600"/>
          </a:xfrm>
          <a:prstGeom prst="rect">
            <a:avLst/>
          </a:prstGeom>
          <a:solidFill>
            <a:srgbClr val="00CADA">
              <a:alpha val="20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Raleway"/>
                <a:ea typeface="Raleway"/>
                <a:cs typeface="Raleway"/>
                <a:sym typeface="Raleway"/>
              </a:rPr>
              <a:t>No lexical overlap</a:t>
            </a:r>
            <a:endParaRPr b="1" sz="14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aleway Medium"/>
              <a:buChar char="●"/>
            </a:pPr>
            <a:r>
              <a:rPr lang="en" sz="1400">
                <a:latin typeface="Raleway Medium"/>
                <a:ea typeface="Raleway Medium"/>
                <a:cs typeface="Raleway Medium"/>
                <a:sym typeface="Raleway Medium"/>
              </a:rPr>
              <a:t>Correct class not retrieved</a:t>
            </a:r>
            <a:endParaRPr sz="14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aleway Medium"/>
              <a:buChar char="●"/>
            </a:pPr>
            <a:r>
              <a:rPr lang="en" sz="1400">
                <a:latin typeface="Raleway Medium"/>
                <a:ea typeface="Raleway Medium"/>
                <a:cs typeface="Raleway Medium"/>
                <a:sym typeface="Raleway Medium"/>
              </a:rPr>
              <a:t>Never scored → alignment impossible</a:t>
            </a:r>
            <a:br>
              <a:rPr lang="en" sz="1500">
                <a:latin typeface="Raleway Medium"/>
                <a:ea typeface="Raleway Medium"/>
                <a:cs typeface="Raleway Medium"/>
                <a:sym typeface="Raleway Medium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g3aff4877ce6_0_151"/>
          <p:cNvSpPr txBox="1"/>
          <p:nvPr>
            <p:ph idx="2" type="subTitle"/>
          </p:nvPr>
        </p:nvSpPr>
        <p:spPr>
          <a:xfrm>
            <a:off x="1563900" y="3013325"/>
            <a:ext cx="2610900" cy="1285200"/>
          </a:xfrm>
          <a:prstGeom prst="rect">
            <a:avLst/>
          </a:prstGeom>
          <a:solidFill>
            <a:srgbClr val="69639C">
              <a:alpha val="20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Raleway"/>
                <a:ea typeface="Raleway"/>
                <a:cs typeface="Raleway"/>
                <a:sym typeface="Raleway"/>
              </a:rPr>
              <a:t>Lexical but wrong candidates</a:t>
            </a:r>
            <a:endParaRPr b="1" sz="14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aleway Medium"/>
              <a:buChar char="●"/>
            </a:pPr>
            <a:r>
              <a:rPr lang="en" sz="1400">
                <a:latin typeface="Raleway Medium"/>
                <a:ea typeface="Raleway Medium"/>
                <a:cs typeface="Raleway Medium"/>
                <a:sym typeface="Raleway Medium"/>
              </a:rPr>
              <a:t>Superficial similarity</a:t>
            </a:r>
            <a:endParaRPr sz="14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aleway Medium"/>
              <a:buChar char="●"/>
            </a:pPr>
            <a:r>
              <a:rPr lang="en" sz="1400">
                <a:latin typeface="Raleway Medium"/>
                <a:ea typeface="Raleway Medium"/>
                <a:cs typeface="Raleway Medium"/>
                <a:sym typeface="Raleway Medium"/>
              </a:rPr>
              <a:t>True match filtered out</a:t>
            </a:r>
            <a:endParaRPr/>
          </a:p>
        </p:txBody>
      </p:sp>
      <p:sp>
        <p:nvSpPr>
          <p:cNvPr id="964" name="Google Shape;964;g3aff4877ce6_0_151"/>
          <p:cNvSpPr txBox="1"/>
          <p:nvPr/>
        </p:nvSpPr>
        <p:spPr>
          <a:xfrm>
            <a:off x="1563900" y="4416150"/>
            <a:ext cx="2962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Retrieval errors are structural, not model errors.</a:t>
            </a:r>
            <a:endParaRPr sz="12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65" name="Google Shape;965;g3aff4877ce6_0_151"/>
          <p:cNvSpPr txBox="1"/>
          <p:nvPr>
            <p:ph idx="1" type="subTitle"/>
          </p:nvPr>
        </p:nvSpPr>
        <p:spPr>
          <a:xfrm>
            <a:off x="4827175" y="1500725"/>
            <a:ext cx="2610900" cy="2797800"/>
          </a:xfrm>
          <a:prstGeom prst="rect">
            <a:avLst/>
          </a:prstGeom>
          <a:solidFill>
            <a:srgbClr val="E0E0E0">
              <a:alpha val="20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aleway Medium"/>
              <a:buChar char="●"/>
            </a:pPr>
            <a:r>
              <a:rPr lang="en" sz="1400">
                <a:latin typeface="Raleway Medium"/>
                <a:ea typeface="Raleway Medium"/>
                <a:cs typeface="Raleway Medium"/>
                <a:sym typeface="Raleway Medium"/>
              </a:rPr>
              <a:t>Explicit detection of retrieval failures (no silent failures)</a:t>
            </a:r>
            <a:endParaRPr sz="14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Char char="●"/>
            </a:pPr>
            <a:r>
              <a:rPr lang="en" sz="1400">
                <a:latin typeface="Raleway Medium"/>
                <a:ea typeface="Raleway Medium"/>
                <a:cs typeface="Raleway Medium"/>
                <a:sym typeface="Raleway Medium"/>
              </a:rPr>
              <a:t>Hybrid retrieval (lexical + semantic signals) (under investigation)</a:t>
            </a:r>
            <a:endParaRPr sz="14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 Medium"/>
              <a:buChar char="●"/>
            </a:pPr>
            <a:r>
              <a:rPr lang="en" sz="1400">
                <a:latin typeface="Raleway Medium"/>
                <a:ea typeface="Raleway Medium"/>
                <a:cs typeface="Raleway Medium"/>
                <a:sym typeface="Raleway Medium"/>
              </a:rPr>
              <a:t>Human-in-the-loop for unresolved cases (ontology evolution)</a:t>
            </a:r>
            <a:endParaRPr sz="1100"/>
          </a:p>
        </p:txBody>
      </p:sp>
      <p:sp>
        <p:nvSpPr>
          <p:cNvPr id="966" name="Google Shape;966;g3aff4877ce6_0_151"/>
          <p:cNvSpPr txBox="1"/>
          <p:nvPr/>
        </p:nvSpPr>
        <p:spPr>
          <a:xfrm>
            <a:off x="4827175" y="4416150"/>
            <a:ext cx="2962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Robustness must be addressed before neural scoring.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967" name="Google Shape;967;g3aff4877ce6_0_151"/>
          <p:cNvSpPr/>
          <p:nvPr/>
        </p:nvSpPr>
        <p:spPr>
          <a:xfrm rot="-5400000">
            <a:off x="1410024" y="4561715"/>
            <a:ext cx="168275" cy="139475"/>
          </a:xfrm>
          <a:prstGeom prst="flowChartMerge">
            <a:avLst/>
          </a:prstGeom>
          <a:solidFill>
            <a:srgbClr val="00CA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g3aff4877ce6_0_151"/>
          <p:cNvSpPr/>
          <p:nvPr/>
        </p:nvSpPr>
        <p:spPr>
          <a:xfrm rot="-5400000">
            <a:off x="4673299" y="4561715"/>
            <a:ext cx="168275" cy="139475"/>
          </a:xfrm>
          <a:prstGeom prst="flowChartMerge">
            <a:avLst/>
          </a:prstGeom>
          <a:solidFill>
            <a:srgbClr val="00CA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g3aff4877ce6_0_151"/>
          <p:cNvSpPr/>
          <p:nvPr/>
        </p:nvSpPr>
        <p:spPr>
          <a:xfrm>
            <a:off x="7256879" y="838008"/>
            <a:ext cx="343530" cy="340186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970" name="Google Shape;970;g3aff4877ce6_0_151"/>
          <p:cNvGrpSpPr/>
          <p:nvPr/>
        </p:nvGrpSpPr>
        <p:grpSpPr>
          <a:xfrm>
            <a:off x="1424415" y="856724"/>
            <a:ext cx="330007" cy="302744"/>
            <a:chOff x="6239575" y="4416275"/>
            <a:chExt cx="489625" cy="449175"/>
          </a:xfrm>
        </p:grpSpPr>
        <p:sp>
          <p:nvSpPr>
            <p:cNvPr id="971" name="Google Shape;971;g3aff4877ce6_0_151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2" name="Google Shape;972;g3aff4877ce6_0_151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3" name="Google Shape;973;g3aff4877ce6_0_151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74" name="Google Shape;974;g3aff4877ce6_0_151"/>
          <p:cNvSpPr/>
          <p:nvPr/>
        </p:nvSpPr>
        <p:spPr>
          <a:xfrm>
            <a:off x="8070300" y="574150"/>
            <a:ext cx="469200" cy="422700"/>
          </a:xfrm>
          <a:prstGeom prst="ellipse">
            <a:avLst/>
          </a:prstGeom>
          <a:solidFill>
            <a:srgbClr val="869FB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H2</a:t>
            </a:r>
            <a:endParaRPr sz="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19"/>
          <p:cNvSpPr txBox="1"/>
          <p:nvPr>
            <p:ph type="title"/>
          </p:nvPr>
        </p:nvSpPr>
        <p:spPr>
          <a:xfrm>
            <a:off x="1136800" y="2220475"/>
            <a:ext cx="6005400" cy="123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 sz="2700">
                <a:latin typeface="Raleway"/>
                <a:ea typeface="Raleway"/>
                <a:cs typeface="Raleway"/>
                <a:sym typeface="Raleway"/>
              </a:rPr>
              <a:t>WORK MANAGEMENT</a:t>
            </a:r>
            <a:endParaRPr b="1" sz="27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" sz="2700">
                <a:latin typeface="Raleway"/>
                <a:ea typeface="Raleway"/>
                <a:cs typeface="Raleway"/>
                <a:sym typeface="Raleway"/>
              </a:rPr>
              <a:t>STRUCTURE</a:t>
            </a:r>
            <a:endParaRPr/>
          </a:p>
        </p:txBody>
      </p:sp>
      <p:sp>
        <p:nvSpPr>
          <p:cNvPr id="980" name="Google Shape;980;p19"/>
          <p:cNvSpPr txBox="1"/>
          <p:nvPr>
            <p:ph idx="2" type="title"/>
          </p:nvPr>
        </p:nvSpPr>
        <p:spPr>
          <a:xfrm>
            <a:off x="5012475" y="2343925"/>
            <a:ext cx="1343100" cy="9894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981" name="Google Shape;981;p19"/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Google Shape;982;p19"/>
          <p:cNvSpPr/>
          <p:nvPr/>
        </p:nvSpPr>
        <p:spPr>
          <a:xfrm>
            <a:off x="7016375" y="-1615175"/>
            <a:ext cx="1633483" cy="5920031"/>
          </a:xfrm>
          <a:custGeom>
            <a:rect b="b" l="l" r="r" t="t"/>
            <a:pathLst>
              <a:path extrusionOk="0" h="65507" w="18075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983" name="Google Shape;983;p19"/>
          <p:cNvGrpSpPr/>
          <p:nvPr/>
        </p:nvGrpSpPr>
        <p:grpSpPr>
          <a:xfrm flipH="1" rot="10800000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984" name="Google Shape;984;p19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5" name="Google Shape;985;p19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86" name="Google Shape;986;p19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7" name="Google Shape;987;p19"/>
          <p:cNvGrpSpPr/>
          <p:nvPr/>
        </p:nvGrpSpPr>
        <p:grpSpPr>
          <a:xfrm flipH="1" rot="-5400000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988" name="Google Shape;988;p19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9" name="Google Shape;989;p19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90" name="Google Shape;990;p19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1" name="Google Shape;991;p19"/>
          <p:cNvSpPr/>
          <p:nvPr/>
        </p:nvSpPr>
        <p:spPr>
          <a:xfrm rot="-5400000">
            <a:off x="5572485" y="-2452153"/>
            <a:ext cx="1971347" cy="6005438"/>
          </a:xfrm>
          <a:custGeom>
            <a:rect b="b" l="l" r="r" t="t"/>
            <a:pathLst>
              <a:path extrusionOk="0" h="191668" w="62917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992" name="Google Shape;992;p19"/>
          <p:cNvGrpSpPr/>
          <p:nvPr/>
        </p:nvGrpSpPr>
        <p:grpSpPr>
          <a:xfrm>
            <a:off x="7221623" y="1260360"/>
            <a:ext cx="1160061" cy="523162"/>
            <a:chOff x="7221623" y="1260360"/>
            <a:chExt cx="1160061" cy="523162"/>
          </a:xfrm>
        </p:grpSpPr>
        <p:sp>
          <p:nvSpPr>
            <p:cNvPr id="993" name="Google Shape;993;p19"/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19"/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19"/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WORK PACKAGES TIMELINE</a:t>
            </a:r>
            <a:endParaRPr b="0" sz="2600"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graphicFrame>
        <p:nvGraphicFramePr>
          <p:cNvPr id="1001" name="Google Shape;1001;p21"/>
          <p:cNvGraphicFramePr/>
          <p:nvPr/>
        </p:nvGraphicFramePr>
        <p:xfrm>
          <a:off x="1064450" y="10177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{21607920-986A-4D4A-A12F-5BAB96FE60CE}</a:tableStyleId>
              </a:tblPr>
              <a:tblGrid>
                <a:gridCol w="1361775"/>
                <a:gridCol w="2208575"/>
                <a:gridCol w="344475"/>
                <a:gridCol w="344475"/>
                <a:gridCol w="344475"/>
                <a:gridCol w="344475"/>
                <a:gridCol w="344475"/>
                <a:gridCol w="344475"/>
                <a:gridCol w="344475"/>
                <a:gridCol w="344475"/>
                <a:gridCol w="344475"/>
                <a:gridCol w="344475"/>
              </a:tblGrid>
              <a:tr h="441850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 hMerge="1"/>
                <a:tc gridSpan="10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Weeks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441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WP</a:t>
                      </a:r>
                      <a:endParaRPr sz="17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OBJECTIVE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4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5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6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7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8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9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10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6406B">
                        <a:alpha val="20000"/>
                      </a:srgbClr>
                    </a:solidFill>
                  </a:tcPr>
                </a:tc>
              </a:tr>
              <a:tr h="450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WP1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Domain understanding &amp; conceptual design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50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WP2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Data loading tools &amp; training dataset construction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587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WP3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SOTA analysis, baseline definition &amp; model selection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50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WP4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Model implementation, optimization &amp; OAEI/MELT-ready output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50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WP5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Final delivery, replicability &amp; reporting</a:t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WORK MANAGEMENT &amp; NEXT STEPS</a:t>
            </a:r>
            <a:endParaRPr b="0" sz="2600"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pic>
        <p:nvPicPr>
          <p:cNvPr id="1007" name="Google Shape;1007;p20" title="Gemini_Generated_Image_la4hgla4hgla4hgl.png"/>
          <p:cNvPicPr preferRelativeResize="0"/>
          <p:nvPr/>
        </p:nvPicPr>
        <p:blipFill rotWithShape="1">
          <a:blip r:embed="rId3">
            <a:alphaModFix/>
          </a:blip>
          <a:srcRect b="34144" l="34660" r="33903" t="26236"/>
          <a:stretch/>
        </p:blipFill>
        <p:spPr>
          <a:xfrm>
            <a:off x="1322675" y="2565175"/>
            <a:ext cx="759501" cy="702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8" name="Google Shape;1008;p20" title="Gemini_Generated_Image_la4hgla4hgla4hgl.png"/>
          <p:cNvPicPr preferRelativeResize="0"/>
          <p:nvPr/>
        </p:nvPicPr>
        <p:blipFill rotWithShape="1">
          <a:blip r:embed="rId4">
            <a:alphaModFix/>
          </a:blip>
          <a:srcRect b="34617" l="66401" r="851" t="26922"/>
          <a:stretch/>
        </p:blipFill>
        <p:spPr>
          <a:xfrm>
            <a:off x="1322663" y="3563275"/>
            <a:ext cx="759501" cy="65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9" name="Google Shape;1009;p20"/>
          <p:cNvSpPr txBox="1"/>
          <p:nvPr/>
        </p:nvSpPr>
        <p:spPr>
          <a:xfrm>
            <a:off x="2620425" y="1634225"/>
            <a:ext cx="5366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COMPLETED</a:t>
            </a: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: system design, ontology loader framework, dataset construction pipeline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10" name="Google Shape;1010;p20"/>
          <p:cNvSpPr txBox="1"/>
          <p:nvPr/>
        </p:nvSpPr>
        <p:spPr>
          <a:xfrm>
            <a:off x="2620425" y="2651613"/>
            <a:ext cx="459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ONGOING</a:t>
            </a: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: baseline definition and Transformer model training and comparison</a:t>
            </a:r>
            <a:endParaRPr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11" name="Google Shape;1011;p20"/>
          <p:cNvSpPr txBox="1"/>
          <p:nvPr/>
        </p:nvSpPr>
        <p:spPr>
          <a:xfrm>
            <a:off x="2620425" y="3563275"/>
            <a:ext cx="43131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NEXT</a:t>
            </a:r>
            <a:r>
              <a:rPr b="1"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experimental validation on benchmarks and quantitative evaluation (precision, recall, F1)</a:t>
            </a:r>
            <a:br>
              <a:rPr lang="en" sz="11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1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12" name="Google Shape;1012;p20" title="Gemini_Generated_Image_hly0vohly0vohly0.png"/>
          <p:cNvPicPr preferRelativeResize="0"/>
          <p:nvPr/>
        </p:nvPicPr>
        <p:blipFill rotWithShape="1">
          <a:blip r:embed="rId5">
            <a:alphaModFix/>
          </a:blip>
          <a:srcRect b="35390" l="36712" r="35768" t="36728"/>
          <a:stretch/>
        </p:blipFill>
        <p:spPr>
          <a:xfrm>
            <a:off x="1322678" y="1614925"/>
            <a:ext cx="880353" cy="65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22"/>
          <p:cNvSpPr txBox="1"/>
          <p:nvPr>
            <p:ph type="title"/>
          </p:nvPr>
        </p:nvSpPr>
        <p:spPr>
          <a:xfrm>
            <a:off x="2019900" y="1925475"/>
            <a:ext cx="5307000" cy="9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>
                <a:solidFill>
                  <a:schemeClr val="dk1"/>
                </a:solidFill>
              </a:rPr>
              <a:t>THANK YOU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18" name="Google Shape;1018;p22"/>
          <p:cNvGrpSpPr/>
          <p:nvPr/>
        </p:nvGrpSpPr>
        <p:grpSpPr>
          <a:xfrm flipH="1">
            <a:off x="5252081" y="-582626"/>
            <a:ext cx="2855469" cy="3872400"/>
            <a:chOff x="1857762" y="2762827"/>
            <a:chExt cx="2855469" cy="3872400"/>
          </a:xfrm>
        </p:grpSpPr>
        <p:cxnSp>
          <p:nvCxnSpPr>
            <p:cNvPr id="1019" name="Google Shape;1019;p22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20" name="Google Shape;1020;p22"/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21" name="Google Shape;1021;p22"/>
            <p:cNvSpPr/>
            <p:nvPr/>
          </p:nvSpPr>
          <p:spPr>
            <a:xfrm>
              <a:off x="4519806" y="3775205"/>
              <a:ext cx="193425" cy="191350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2" name="Google Shape;1022;p22"/>
          <p:cNvSpPr/>
          <p:nvPr/>
        </p:nvSpPr>
        <p:spPr>
          <a:xfrm>
            <a:off x="928558" y="-516457"/>
            <a:ext cx="43116" cy="474994"/>
          </a:xfrm>
          <a:custGeom>
            <a:rect b="b" l="l" r="r" t="t"/>
            <a:pathLst>
              <a:path extrusionOk="0" fill="none" h="8307" w="754">
                <a:moveTo>
                  <a:pt x="391" y="8307"/>
                </a:moveTo>
                <a:lnTo>
                  <a:pt x="391" y="8307"/>
                </a:lnTo>
                <a:cubicBezTo>
                  <a:pt x="181" y="8307"/>
                  <a:pt x="0" y="8155"/>
                  <a:pt x="0" y="7944"/>
                </a:cubicBezTo>
                <a:lnTo>
                  <a:pt x="0" y="363"/>
                </a:lnTo>
                <a:cubicBezTo>
                  <a:pt x="0" y="182"/>
                  <a:pt x="181" y="1"/>
                  <a:pt x="391" y="1"/>
                </a:cubicBezTo>
                <a:lnTo>
                  <a:pt x="391" y="1"/>
                </a:lnTo>
                <a:cubicBezTo>
                  <a:pt x="573" y="1"/>
                  <a:pt x="754" y="182"/>
                  <a:pt x="754" y="363"/>
                </a:cubicBezTo>
                <a:lnTo>
                  <a:pt x="754" y="7944"/>
                </a:lnTo>
                <a:cubicBezTo>
                  <a:pt x="754" y="8155"/>
                  <a:pt x="573" y="8307"/>
                  <a:pt x="391" y="8307"/>
                </a:cubicBezTo>
                <a:close/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miter lim="724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3" name="Google Shape;1023;p22"/>
          <p:cNvGrpSpPr/>
          <p:nvPr/>
        </p:nvGrpSpPr>
        <p:grpSpPr>
          <a:xfrm>
            <a:off x="-2656889" y="3115804"/>
            <a:ext cx="3859204" cy="615399"/>
            <a:chOff x="-6675" y="307100"/>
            <a:chExt cx="9140700" cy="4634025"/>
          </a:xfrm>
        </p:grpSpPr>
        <p:cxnSp>
          <p:nvCxnSpPr>
            <p:cNvPr id="1024" name="Google Shape;1024;p22"/>
            <p:cNvCxnSpPr/>
            <p:nvPr/>
          </p:nvCxnSpPr>
          <p:spPr>
            <a:xfrm>
              <a:off x="-6675" y="307100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25" name="Google Shape;1025;p22"/>
            <p:cNvCxnSpPr/>
            <p:nvPr/>
          </p:nvCxnSpPr>
          <p:spPr>
            <a:xfrm>
              <a:off x="-6675" y="1336883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26" name="Google Shape;1026;p22"/>
            <p:cNvCxnSpPr/>
            <p:nvPr/>
          </p:nvCxnSpPr>
          <p:spPr>
            <a:xfrm>
              <a:off x="-6675" y="821992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27" name="Google Shape;1027;p22"/>
            <p:cNvCxnSpPr/>
            <p:nvPr/>
          </p:nvCxnSpPr>
          <p:spPr>
            <a:xfrm>
              <a:off x="-6675" y="1851775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28" name="Google Shape;1028;p22"/>
            <p:cNvCxnSpPr/>
            <p:nvPr/>
          </p:nvCxnSpPr>
          <p:spPr>
            <a:xfrm>
              <a:off x="-6675" y="2366667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29" name="Google Shape;1029;p22"/>
            <p:cNvCxnSpPr/>
            <p:nvPr/>
          </p:nvCxnSpPr>
          <p:spPr>
            <a:xfrm>
              <a:off x="-6675" y="2881558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30" name="Google Shape;1030;p22"/>
            <p:cNvCxnSpPr/>
            <p:nvPr/>
          </p:nvCxnSpPr>
          <p:spPr>
            <a:xfrm>
              <a:off x="-6675" y="3396450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31" name="Google Shape;1031;p22"/>
            <p:cNvCxnSpPr/>
            <p:nvPr/>
          </p:nvCxnSpPr>
          <p:spPr>
            <a:xfrm>
              <a:off x="-6675" y="3911342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32" name="Google Shape;1032;p22"/>
            <p:cNvCxnSpPr/>
            <p:nvPr/>
          </p:nvCxnSpPr>
          <p:spPr>
            <a:xfrm>
              <a:off x="-6675" y="4426233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33" name="Google Shape;1033;p22"/>
            <p:cNvCxnSpPr/>
            <p:nvPr/>
          </p:nvCxnSpPr>
          <p:spPr>
            <a:xfrm>
              <a:off x="-6675" y="4941125"/>
              <a:ext cx="9140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34" name="Google Shape;1034;p22"/>
          <p:cNvSpPr/>
          <p:nvPr/>
        </p:nvSpPr>
        <p:spPr>
          <a:xfrm rot="-5400000">
            <a:off x="-1598137" y="62879"/>
            <a:ext cx="6471825" cy="764225"/>
          </a:xfrm>
          <a:custGeom>
            <a:rect b="b" l="l" r="r" t="t"/>
            <a:pathLst>
              <a:path extrusionOk="0" h="30569" w="258873">
                <a:moveTo>
                  <a:pt x="0" y="0"/>
                </a:moveTo>
                <a:lnTo>
                  <a:pt x="76910" y="0"/>
                </a:lnTo>
                <a:lnTo>
                  <a:pt x="107480" y="30569"/>
                </a:lnTo>
                <a:lnTo>
                  <a:pt x="167406" y="30569"/>
                </a:lnTo>
                <a:lnTo>
                  <a:pt x="176418" y="14960"/>
                </a:lnTo>
                <a:lnTo>
                  <a:pt x="258873" y="14960"/>
                </a:lnTo>
                <a:lnTo>
                  <a:pt x="258873" y="10918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5" name="Google Shape;1035;p22"/>
          <p:cNvSpPr txBox="1"/>
          <p:nvPr/>
        </p:nvSpPr>
        <p:spPr>
          <a:xfrm>
            <a:off x="3364500" y="3115850"/>
            <a:ext cx="2617800" cy="6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ANY QUESTIONS?</a:t>
            </a:r>
            <a:endParaRPr b="1" i="0" sz="17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3"/>
          <p:cNvSpPr txBox="1"/>
          <p:nvPr>
            <p:ph type="title"/>
          </p:nvPr>
        </p:nvSpPr>
        <p:spPr>
          <a:xfrm>
            <a:off x="1136800" y="2325725"/>
            <a:ext cx="32595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900"/>
              <a:t>PROJECT OVERVIEW</a:t>
            </a:r>
            <a:endParaRPr sz="2900"/>
          </a:p>
        </p:txBody>
      </p:sp>
      <p:sp>
        <p:nvSpPr>
          <p:cNvPr id="712" name="Google Shape;712;p3"/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3"/>
          <p:cNvSpPr/>
          <p:nvPr/>
        </p:nvSpPr>
        <p:spPr>
          <a:xfrm>
            <a:off x="7016375" y="-1615175"/>
            <a:ext cx="1633483" cy="5920031"/>
          </a:xfrm>
          <a:custGeom>
            <a:rect b="b" l="l" r="r" t="t"/>
            <a:pathLst>
              <a:path extrusionOk="0" h="65507" w="18075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714" name="Google Shape;714;p3"/>
          <p:cNvGrpSpPr/>
          <p:nvPr/>
        </p:nvGrpSpPr>
        <p:grpSpPr>
          <a:xfrm flipH="1" rot="10800000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715" name="Google Shape;715;p3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6" name="Google Shape;716;p3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17" name="Google Shape;717;p3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8" name="Google Shape;718;p3"/>
          <p:cNvGrpSpPr/>
          <p:nvPr/>
        </p:nvGrpSpPr>
        <p:grpSpPr>
          <a:xfrm flipH="1" rot="-5400000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719" name="Google Shape;719;p3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20" name="Google Shape;720;p3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21" name="Google Shape;721;p3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2" name="Google Shape;722;p3"/>
          <p:cNvSpPr/>
          <p:nvPr/>
        </p:nvSpPr>
        <p:spPr>
          <a:xfrm rot="-5400000">
            <a:off x="5572485" y="-2452153"/>
            <a:ext cx="1971347" cy="6005438"/>
          </a:xfrm>
          <a:custGeom>
            <a:rect b="b" l="l" r="r" t="t"/>
            <a:pathLst>
              <a:path extrusionOk="0" h="191668" w="62917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723" name="Google Shape;723;p3"/>
          <p:cNvGrpSpPr/>
          <p:nvPr/>
        </p:nvGrpSpPr>
        <p:grpSpPr>
          <a:xfrm>
            <a:off x="7221623" y="1260360"/>
            <a:ext cx="1160061" cy="523162"/>
            <a:chOff x="7221623" y="1260360"/>
            <a:chExt cx="1160061" cy="523162"/>
          </a:xfrm>
        </p:grpSpPr>
        <p:sp>
          <p:nvSpPr>
            <p:cNvPr id="724" name="Google Shape;724;p3"/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3"/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3"/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7" name="Google Shape;727;p3"/>
          <p:cNvSpPr txBox="1"/>
          <p:nvPr>
            <p:ph idx="2" type="title"/>
          </p:nvPr>
        </p:nvSpPr>
        <p:spPr>
          <a:xfrm>
            <a:off x="4453200" y="2325725"/>
            <a:ext cx="1343100" cy="9894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3af6915c036_0_20"/>
          <p:cNvSpPr txBox="1"/>
          <p:nvPr/>
        </p:nvSpPr>
        <p:spPr>
          <a:xfrm>
            <a:off x="842400" y="503875"/>
            <a:ext cx="56553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PROJECT CONTEXT AND SOLUTION</a:t>
            </a:r>
            <a:endParaRPr sz="18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733" name="Google Shape;733;g3af6915c036_0_20"/>
          <p:cNvSpPr/>
          <p:nvPr/>
        </p:nvSpPr>
        <p:spPr>
          <a:xfrm>
            <a:off x="842400" y="2777775"/>
            <a:ext cx="7597200" cy="1698000"/>
          </a:xfrm>
          <a:prstGeom prst="rect">
            <a:avLst/>
          </a:prstGeom>
          <a:solidFill>
            <a:srgbClr val="0E2A47">
              <a:alpha val="20000"/>
            </a:srgbClr>
          </a:solidFill>
          <a:ln cap="flat" cmpd="sng" w="9525">
            <a:solidFill>
              <a:srgbClr val="69639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34" name="Google Shape;734;g3af6915c036_0_20"/>
          <p:cNvSpPr/>
          <p:nvPr/>
        </p:nvSpPr>
        <p:spPr>
          <a:xfrm>
            <a:off x="842400" y="1036575"/>
            <a:ext cx="7597200" cy="1535100"/>
          </a:xfrm>
          <a:prstGeom prst="rect">
            <a:avLst/>
          </a:prstGeom>
          <a:solidFill>
            <a:srgbClr val="0E2A47">
              <a:alpha val="20000"/>
            </a:srgbClr>
          </a:solidFill>
          <a:ln cap="flat" cmpd="sng" w="9525">
            <a:solidFill>
              <a:srgbClr val="69639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35" name="Google Shape;735;g3af6915c036_0_20"/>
          <p:cNvSpPr txBox="1"/>
          <p:nvPr/>
        </p:nvSpPr>
        <p:spPr>
          <a:xfrm>
            <a:off x="908100" y="1496838"/>
            <a:ext cx="74658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Context</a:t>
            </a:r>
            <a:r>
              <a:rPr b="1"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Healthcare evidence is scattered across isolated "data silos".</a:t>
            </a:r>
            <a:endParaRPr sz="15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Problem</a:t>
            </a:r>
            <a:r>
              <a:rPr b="1"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: </a:t>
            </a: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Different terms </a:t>
            </a: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(e.g., </a:t>
            </a:r>
            <a:r>
              <a:rPr lang="en" sz="1500">
                <a:solidFill>
                  <a:schemeClr val="accent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Fatigue vs. Asthenia</a:t>
            </a: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)</a:t>
            </a: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prevent meaningful integration of this data.</a:t>
            </a:r>
            <a:endParaRPr sz="15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736" name="Google Shape;736;g3af6915c036_0_20"/>
          <p:cNvSpPr txBox="1"/>
          <p:nvPr/>
        </p:nvSpPr>
        <p:spPr>
          <a:xfrm>
            <a:off x="842400" y="3234150"/>
            <a:ext cx="75972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Goal</a:t>
            </a:r>
            <a:r>
              <a:rPr b="1"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Develop an AI-powered engine to automatically harmonize fragmented data into structured evidence.</a:t>
            </a:r>
            <a:endParaRPr sz="15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Impact</a:t>
            </a:r>
            <a:r>
              <a:rPr b="1"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"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Replaces manual "brittle scripts" with a scalable, automated pipeline.</a:t>
            </a:r>
            <a:endParaRPr sz="15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737" name="Google Shape;737;g3af6915c036_0_20"/>
          <p:cNvSpPr txBox="1"/>
          <p:nvPr/>
        </p:nvSpPr>
        <p:spPr>
          <a:xfrm>
            <a:off x="2536800" y="2860050"/>
            <a:ext cx="40704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SOLUTION: AI SEMANTIC ENGINE</a:t>
            </a:r>
            <a:endParaRPr b="1"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38" name="Google Shape;738;g3af6915c036_0_20"/>
          <p:cNvSpPr txBox="1"/>
          <p:nvPr/>
        </p:nvSpPr>
        <p:spPr>
          <a:xfrm>
            <a:off x="2199000" y="1097888"/>
            <a:ext cx="488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CHALLENGE: SEMANTIC INCONSISTENCY</a:t>
            </a:r>
            <a:endParaRPr b="1"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af6915c036_0_13"/>
          <p:cNvSpPr txBox="1"/>
          <p:nvPr>
            <p:ph type="title"/>
          </p:nvPr>
        </p:nvSpPr>
        <p:spPr>
          <a:xfrm>
            <a:off x="793200" y="486550"/>
            <a:ext cx="57045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600"/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OBJECTIVES AND RESEARCH PERSPECTIVE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1800"/>
          </a:p>
        </p:txBody>
      </p:sp>
      <p:sp>
        <p:nvSpPr>
          <p:cNvPr id="744" name="Google Shape;744;g3af6915c036_0_13"/>
          <p:cNvSpPr txBox="1"/>
          <p:nvPr>
            <p:ph idx="2" type="subTitle"/>
          </p:nvPr>
        </p:nvSpPr>
        <p:spPr>
          <a:xfrm>
            <a:off x="589800" y="1018850"/>
            <a:ext cx="7964400" cy="11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THE GOAL: AUTOMATED HARMONIZATION </a:t>
            </a:r>
            <a:endParaRPr sz="15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latin typeface="Raleway Medium"/>
                <a:ea typeface="Raleway Medium"/>
                <a:cs typeface="Raleway Medium"/>
                <a:sym typeface="Raleway Medium"/>
              </a:rPr>
              <a:t>To replace manual, brittle scripts with a robust framework that transforms raw attributes into high-confidence clinical evidence.</a:t>
            </a:r>
            <a:endParaRPr sz="15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745" name="Google Shape;745;g3af6915c036_0_13" title="E_SDG_goals_icons-individual-rgb-09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0673" y="3958500"/>
            <a:ext cx="831675" cy="83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6" name="Google Shape;746;g3af6915c036_0_13" title="E_SDG-goals_icons-individual-rgb-03.jp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05902" y="3958500"/>
            <a:ext cx="831674" cy="831674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g3af6915c036_0_13"/>
          <p:cNvSpPr txBox="1"/>
          <p:nvPr>
            <p:ph idx="2" type="subTitle"/>
          </p:nvPr>
        </p:nvSpPr>
        <p:spPr>
          <a:xfrm>
            <a:off x="622500" y="2275300"/>
            <a:ext cx="7899000" cy="1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THE RESEARCH OBJECTIVES</a:t>
            </a:r>
            <a:endParaRPr sz="15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500">
                <a:latin typeface="Raleway"/>
                <a:ea typeface="Raleway"/>
                <a:cs typeface="Raleway"/>
                <a:sym typeface="Raleway"/>
              </a:rPr>
              <a:t>SYSTEM LEVEL:</a:t>
            </a:r>
            <a:r>
              <a:rPr lang="en" sz="1500">
                <a:latin typeface="Raleway Medium"/>
                <a:ea typeface="Raleway Medium"/>
                <a:cs typeface="Raleway Medium"/>
                <a:sym typeface="Raleway Medium"/>
              </a:rPr>
              <a:t> Build a reusable framework for interpretable ontology alignment.</a:t>
            </a:r>
            <a:endParaRPr sz="15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500">
                <a:latin typeface="Raleway"/>
                <a:ea typeface="Raleway"/>
                <a:cs typeface="Raleway"/>
                <a:sym typeface="Raleway"/>
              </a:rPr>
              <a:t>RESEARCH LEVEL:</a:t>
            </a:r>
            <a:r>
              <a:rPr lang="en" sz="1500">
                <a:latin typeface="Raleway Medium"/>
                <a:ea typeface="Raleway Medium"/>
                <a:cs typeface="Raleway Medium"/>
                <a:sym typeface="Raleway Medium"/>
              </a:rPr>
              <a:t> Evolve from simple string matching to capturing actual clinical meaning and context.</a:t>
            </a:r>
            <a:endParaRPr sz="15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8"/>
          <p:cNvSpPr txBox="1"/>
          <p:nvPr>
            <p:ph type="title"/>
          </p:nvPr>
        </p:nvSpPr>
        <p:spPr>
          <a:xfrm>
            <a:off x="1136800" y="2325725"/>
            <a:ext cx="40860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700"/>
              <a:t>RESEARCH HYPOTHESES</a:t>
            </a:r>
            <a:endParaRPr sz="2700"/>
          </a:p>
        </p:txBody>
      </p:sp>
      <p:sp>
        <p:nvSpPr>
          <p:cNvPr id="753" name="Google Shape;753;p8"/>
          <p:cNvSpPr txBox="1"/>
          <p:nvPr>
            <p:ph idx="2" type="title"/>
          </p:nvPr>
        </p:nvSpPr>
        <p:spPr>
          <a:xfrm>
            <a:off x="5024875" y="2325725"/>
            <a:ext cx="1343100" cy="989400"/>
          </a:xfrm>
          <a:prstGeom prst="rect">
            <a:avLst/>
          </a:prstGeom>
          <a:solidFill>
            <a:srgbClr val="FFFFFF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54" name="Google Shape;754;p8"/>
          <p:cNvSpPr/>
          <p:nvPr/>
        </p:nvSpPr>
        <p:spPr>
          <a:xfrm rot="-5400000">
            <a:off x="689075" y="2684117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8"/>
          <p:cNvSpPr/>
          <p:nvPr/>
        </p:nvSpPr>
        <p:spPr>
          <a:xfrm>
            <a:off x="7016375" y="-1615175"/>
            <a:ext cx="1633483" cy="5920031"/>
          </a:xfrm>
          <a:custGeom>
            <a:rect b="b" l="l" r="r" t="t"/>
            <a:pathLst>
              <a:path extrusionOk="0" h="65507" w="18075">
                <a:moveTo>
                  <a:pt x="0" y="65507"/>
                </a:moveTo>
                <a:lnTo>
                  <a:pt x="18075" y="47432"/>
                </a:lnTo>
                <a:lnTo>
                  <a:pt x="18075" y="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756" name="Google Shape;756;p8"/>
          <p:cNvGrpSpPr/>
          <p:nvPr/>
        </p:nvGrpSpPr>
        <p:grpSpPr>
          <a:xfrm flipH="1" rot="10800000">
            <a:off x="7968643" y="3562070"/>
            <a:ext cx="681217" cy="3360485"/>
            <a:chOff x="1337800" y="-2525590"/>
            <a:chExt cx="1498167" cy="7390555"/>
          </a:xfrm>
        </p:grpSpPr>
        <p:cxnSp>
          <p:nvCxnSpPr>
            <p:cNvPr id="757" name="Google Shape;757;p8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58" name="Google Shape;758;p8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59" name="Google Shape;759;p8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2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0" name="Google Shape;760;p8"/>
          <p:cNvGrpSpPr/>
          <p:nvPr/>
        </p:nvGrpSpPr>
        <p:grpSpPr>
          <a:xfrm flipH="1" rot="-5400000">
            <a:off x="70043" y="-592705"/>
            <a:ext cx="681217" cy="3360485"/>
            <a:chOff x="1337800" y="-2525590"/>
            <a:chExt cx="1498167" cy="7390555"/>
          </a:xfrm>
        </p:grpSpPr>
        <p:cxnSp>
          <p:nvCxnSpPr>
            <p:cNvPr id="761" name="Google Shape;761;p8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62" name="Google Shape;762;p8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63" name="Google Shape;763;p8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rect b="b" l="l" r="r" t="t"/>
              <a:pathLst>
                <a:path extrusionOk="0" fill="none" h="2719" w="2748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4" name="Google Shape;764;p8"/>
          <p:cNvSpPr/>
          <p:nvPr/>
        </p:nvSpPr>
        <p:spPr>
          <a:xfrm rot="-5400000">
            <a:off x="5572485" y="-2452153"/>
            <a:ext cx="1971347" cy="6005438"/>
          </a:xfrm>
          <a:custGeom>
            <a:rect b="b" l="l" r="r" t="t"/>
            <a:pathLst>
              <a:path extrusionOk="0" h="191668" w="62917">
                <a:moveTo>
                  <a:pt x="0" y="0"/>
                </a:moveTo>
                <a:lnTo>
                  <a:pt x="0" y="21836"/>
                </a:lnTo>
                <a:lnTo>
                  <a:pt x="38334" y="60169"/>
                </a:lnTo>
                <a:lnTo>
                  <a:pt x="38334" y="81762"/>
                </a:lnTo>
                <a:lnTo>
                  <a:pt x="22442" y="97654"/>
                </a:lnTo>
                <a:lnTo>
                  <a:pt x="22442" y="116457"/>
                </a:lnTo>
                <a:lnTo>
                  <a:pt x="62917" y="139825"/>
                </a:lnTo>
                <a:lnTo>
                  <a:pt x="62917" y="191668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765" name="Google Shape;765;p8"/>
          <p:cNvGrpSpPr/>
          <p:nvPr/>
        </p:nvGrpSpPr>
        <p:grpSpPr>
          <a:xfrm>
            <a:off x="7221623" y="1260360"/>
            <a:ext cx="1160061" cy="523162"/>
            <a:chOff x="7221623" y="1260360"/>
            <a:chExt cx="1160061" cy="523162"/>
          </a:xfrm>
        </p:grpSpPr>
        <p:sp>
          <p:nvSpPr>
            <p:cNvPr id="766" name="Google Shape;766;p8"/>
            <p:cNvSpPr/>
            <p:nvPr/>
          </p:nvSpPr>
          <p:spPr>
            <a:xfrm rot="-5400000">
              <a:off x="8141200" y="1059948"/>
              <a:ext cx="40056" cy="440880"/>
            </a:xfrm>
            <a:custGeom>
              <a:rect b="b" l="l" r="r" t="t"/>
              <a:pathLst>
                <a:path extrusionOk="0" h="12620" w="1146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8"/>
            <p:cNvSpPr/>
            <p:nvPr/>
          </p:nvSpPr>
          <p:spPr>
            <a:xfrm rot="5400000">
              <a:off x="7437562" y="1320304"/>
              <a:ext cx="43116" cy="474994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8"/>
            <p:cNvSpPr/>
            <p:nvPr/>
          </p:nvSpPr>
          <p:spPr>
            <a:xfrm rot="-5400000">
              <a:off x="7930383" y="1332221"/>
              <a:ext cx="75100" cy="827502"/>
            </a:xfrm>
            <a:custGeom>
              <a:rect b="b" l="l" r="r" t="t"/>
              <a:pathLst>
                <a:path extrusionOk="0" fill="none" h="8307" w="754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72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9"/>
          <p:cNvSpPr txBox="1"/>
          <p:nvPr>
            <p:ph type="title"/>
          </p:nvPr>
        </p:nvSpPr>
        <p:spPr>
          <a:xfrm>
            <a:off x="793200" y="486550"/>
            <a:ext cx="63999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600"/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HYPOTHESIS 1 — THE AMBIGUITY VS. EFFICIENCY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1800"/>
          </a:p>
        </p:txBody>
      </p:sp>
      <p:sp>
        <p:nvSpPr>
          <p:cNvPr id="774" name="Google Shape;774;p9"/>
          <p:cNvSpPr/>
          <p:nvPr/>
        </p:nvSpPr>
        <p:spPr>
          <a:xfrm>
            <a:off x="4572000" y="1307425"/>
            <a:ext cx="3897000" cy="2935800"/>
          </a:xfrm>
          <a:prstGeom prst="rect">
            <a:avLst/>
          </a:prstGeom>
          <a:solidFill>
            <a:srgbClr val="46406B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HYPOTHESIS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No. Complexity should match ambiguity. Deep learning is only necessary for ambiguous synonyms; deterministic rules are faster and equally accurate for the rest.</a:t>
            </a:r>
            <a:endParaRPr sz="17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775" name="Google Shape;775;p9"/>
          <p:cNvSpPr/>
          <p:nvPr/>
        </p:nvSpPr>
        <p:spPr>
          <a:xfrm>
            <a:off x="474975" y="1661575"/>
            <a:ext cx="3254100" cy="22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RESEARCH QUESTION 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Do we always need expensive AI models like BERT to align clinical terms?</a:t>
            </a:r>
            <a:endParaRPr sz="17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776" name="Google Shape;776;p9"/>
          <p:cNvCxnSpPr/>
          <p:nvPr/>
        </p:nvCxnSpPr>
        <p:spPr>
          <a:xfrm>
            <a:off x="3938975" y="2786925"/>
            <a:ext cx="420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3b043e1265b_0_114"/>
          <p:cNvSpPr txBox="1"/>
          <p:nvPr>
            <p:ph type="title"/>
          </p:nvPr>
        </p:nvSpPr>
        <p:spPr>
          <a:xfrm>
            <a:off x="793200" y="486550"/>
            <a:ext cx="78579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600"/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HYPOTHESIS 2 — ARCHITECTURE &amp; SCALABILITY</a:t>
            </a:r>
            <a:endParaRPr sz="1800"/>
          </a:p>
        </p:txBody>
      </p:sp>
      <p:sp>
        <p:nvSpPr>
          <p:cNvPr id="782" name="Google Shape;782;g3b043e1265b_0_114"/>
          <p:cNvSpPr/>
          <p:nvPr/>
        </p:nvSpPr>
        <p:spPr>
          <a:xfrm>
            <a:off x="4572000" y="1264875"/>
            <a:ext cx="3946200" cy="2925900"/>
          </a:xfrm>
          <a:prstGeom prst="rect">
            <a:avLst/>
          </a:prstGeom>
          <a:solidFill>
            <a:srgbClr val="46406B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HYPOTHESIS 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Efficiency demands a "Filter-then-Rank" architecture and scalability is only achieved by filtering candidates instantly before applying deep semantic scoring.</a:t>
            </a:r>
            <a:endParaRPr sz="17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783" name="Google Shape;783;g3b043e1265b_0_114"/>
          <p:cNvSpPr/>
          <p:nvPr/>
        </p:nvSpPr>
        <p:spPr>
          <a:xfrm>
            <a:off x="480800" y="1756475"/>
            <a:ext cx="3533700" cy="173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RESEARCH QUESTION 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How does the encoder architecture and search strategy impact alignment quality and scalability?</a:t>
            </a:r>
            <a:endParaRPr sz="17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784" name="Google Shape;784;g3b043e1265b_0_114"/>
          <p:cNvCxnSpPr/>
          <p:nvPr/>
        </p:nvCxnSpPr>
        <p:spPr>
          <a:xfrm>
            <a:off x="4083250" y="2626025"/>
            <a:ext cx="420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3b043e1265b_0_92"/>
          <p:cNvSpPr txBox="1"/>
          <p:nvPr>
            <p:ph type="title"/>
          </p:nvPr>
        </p:nvSpPr>
        <p:spPr>
          <a:xfrm>
            <a:off x="793200" y="486550"/>
            <a:ext cx="70296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2600"/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HYPOTHESIS 3 — ROBUSTNESS &amp; DATASET CONSTRUCTION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1800"/>
          </a:p>
        </p:txBody>
      </p:sp>
      <p:sp>
        <p:nvSpPr>
          <p:cNvPr id="790" name="Google Shape;790;g3b043e1265b_0_92"/>
          <p:cNvSpPr/>
          <p:nvPr/>
        </p:nvSpPr>
        <p:spPr>
          <a:xfrm>
            <a:off x="4624500" y="1173025"/>
            <a:ext cx="3897000" cy="3054300"/>
          </a:xfrm>
          <a:prstGeom prst="rect">
            <a:avLst/>
          </a:prstGeom>
          <a:solidFill>
            <a:srgbClr val="46406B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HYPOTHESIS 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Training an AI on random data is insufficient for clinical accuracy. A model only generalizes well if it is explicitly taught to distinguish between tricky, similar-looking concepts.</a:t>
            </a:r>
            <a:endParaRPr sz="17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791" name="Google Shape;791;g3b043e1265b_0_92"/>
          <p:cNvSpPr/>
          <p:nvPr/>
        </p:nvSpPr>
        <p:spPr>
          <a:xfrm>
            <a:off x="575800" y="1601275"/>
            <a:ext cx="3336900" cy="21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RESEARCH QUESTION </a:t>
            </a:r>
            <a:endParaRPr b="1" sz="1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How does dataset construction influence robustness and generalization in ontology alignment?</a:t>
            </a:r>
            <a:endParaRPr sz="19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792" name="Google Shape;792;g3b043e1265b_0_92"/>
          <p:cNvCxnSpPr/>
          <p:nvPr/>
        </p:nvCxnSpPr>
        <p:spPr>
          <a:xfrm>
            <a:off x="4084838" y="2700175"/>
            <a:ext cx="420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nology Market Research Pitch Deck by Slidesgo">
  <a:themeElements>
    <a:clrScheme name="Simple Light">
      <a:dk1>
        <a:srgbClr val="FFFFFF"/>
      </a:dk1>
      <a:lt1>
        <a:srgbClr val="00CADA"/>
      </a:lt1>
      <a:dk2>
        <a:srgbClr val="110E24"/>
      </a:dk2>
      <a:lt2>
        <a:srgbClr val="46406B"/>
      </a:lt2>
      <a:accent1>
        <a:srgbClr val="69639C"/>
      </a:accent1>
      <a:accent2>
        <a:srgbClr val="AFAFB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